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44" r:id="rId1"/>
  </p:sldMasterIdLst>
  <p:notesMasterIdLst>
    <p:notesMasterId r:id="rId20"/>
  </p:notesMasterIdLst>
  <p:sldIdLst>
    <p:sldId id="256" r:id="rId2"/>
    <p:sldId id="430" r:id="rId3"/>
    <p:sldId id="436" r:id="rId4"/>
    <p:sldId id="435" r:id="rId5"/>
    <p:sldId id="419" r:id="rId6"/>
    <p:sldId id="428" r:id="rId7"/>
    <p:sldId id="427" r:id="rId8"/>
    <p:sldId id="420" r:id="rId9"/>
    <p:sldId id="261" r:id="rId10"/>
    <p:sldId id="418" r:id="rId11"/>
    <p:sldId id="417" r:id="rId12"/>
    <p:sldId id="437" r:id="rId13"/>
    <p:sldId id="438" r:id="rId14"/>
    <p:sldId id="431" r:id="rId15"/>
    <p:sldId id="443" r:id="rId16"/>
    <p:sldId id="444" r:id="rId17"/>
    <p:sldId id="440" r:id="rId18"/>
    <p:sldId id="434" r:id="rId19"/>
  </p:sldIdLst>
  <p:sldSz cx="12192000" cy="6858000"/>
  <p:notesSz cx="6858000" cy="9144000"/>
  <p:defaultTextStyle>
    <a:defPPr>
      <a:defRPr lang="bg-BG"/>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2" pos="3840">
          <p15:clr>
            <a:srgbClr val="A4A3A4"/>
          </p15:clr>
        </p15:guide>
        <p15:guide id="3" orient="horz" pos="216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088" autoAdjust="0"/>
    <p:restoredTop sz="94660"/>
  </p:normalViewPr>
  <p:slideViewPr>
    <p:cSldViewPr snapToGrid="0" showGuides="1">
      <p:cViewPr varScale="1">
        <p:scale>
          <a:sx n="117" d="100"/>
          <a:sy n="117" d="100"/>
        </p:scale>
        <p:origin x="120" y="120"/>
      </p:cViewPr>
      <p:guideLst>
        <p:guide pos="3840"/>
        <p:guide orient="horz" pos="2160"/>
      </p:guideLst>
    </p:cSldViewPr>
  </p:slideViewPr>
  <p:notesTextViewPr>
    <p:cViewPr>
      <p:scale>
        <a:sx n="1" d="1"/>
        <a:sy n="1" d="1"/>
      </p:scale>
      <p:origin x="0" y="0"/>
    </p:cViewPr>
  </p:notesTextViewPr>
  <p:sorterViewPr>
    <p:cViewPr>
      <p:scale>
        <a:sx n="25" d="100"/>
        <a:sy n="25"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81431EB-4B9B-4843-A0A9-34907E50B132}" type="datetimeFigureOut">
              <a:rPr lang="en-US" smtClean="0"/>
              <a:t>10/17/2022</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F8DFAE8-5743-47FC-A552-44661B617127}" type="slidenum">
              <a:rPr lang="en-US" smtClean="0"/>
              <a:t>‹#›</a:t>
            </a:fld>
            <a:endParaRPr lang="en-US"/>
          </a:p>
        </p:txBody>
      </p:sp>
    </p:spTree>
    <p:extLst>
      <p:ext uri="{BB962C8B-B14F-4D97-AF65-F5344CB8AC3E}">
        <p14:creationId xmlns:p14="http://schemas.microsoft.com/office/powerpoint/2010/main" val="286067188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5883B1AF-BB7D-33DA-4978-9F7CBBC5D87A}"/>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bg-BG"/>
          </a:p>
        </p:txBody>
      </p:sp>
      <p:sp>
        <p:nvSpPr>
          <p:cNvPr id="3" name="Subtitle 2">
            <a:extLst>
              <a:ext uri="{FF2B5EF4-FFF2-40B4-BE49-F238E27FC236}">
                <a16:creationId xmlns="" xmlns:a16="http://schemas.microsoft.com/office/drawing/2014/main" id="{76D8471A-07C1-85F3-1BE8-EA556D97E4FD}"/>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bg-BG"/>
          </a:p>
        </p:txBody>
      </p:sp>
      <p:sp>
        <p:nvSpPr>
          <p:cNvPr id="4" name="Date Placeholder 3">
            <a:extLst>
              <a:ext uri="{FF2B5EF4-FFF2-40B4-BE49-F238E27FC236}">
                <a16:creationId xmlns="" xmlns:a16="http://schemas.microsoft.com/office/drawing/2014/main" id="{3E6C516C-A79E-A5A9-D265-49B2B8EED9D8}"/>
              </a:ext>
            </a:extLst>
          </p:cNvPr>
          <p:cNvSpPr>
            <a:spLocks noGrp="1"/>
          </p:cNvSpPr>
          <p:nvPr>
            <p:ph type="dt" sz="half" idx="10"/>
          </p:nvPr>
        </p:nvSpPr>
        <p:spPr/>
        <p:txBody>
          <a:bodyPr/>
          <a:lstStyle/>
          <a:p>
            <a:fld id="{15C66123-B9E9-407C-B348-729BB07E61B3}" type="datetimeFigureOut">
              <a:rPr lang="bg-BG" smtClean="0"/>
              <a:t>17.10.2022 г.</a:t>
            </a:fld>
            <a:endParaRPr lang="bg-BG"/>
          </a:p>
        </p:txBody>
      </p:sp>
      <p:sp>
        <p:nvSpPr>
          <p:cNvPr id="5" name="Footer Placeholder 4">
            <a:extLst>
              <a:ext uri="{FF2B5EF4-FFF2-40B4-BE49-F238E27FC236}">
                <a16:creationId xmlns="" xmlns:a16="http://schemas.microsoft.com/office/drawing/2014/main" id="{0BE71B04-2C9C-3AB5-7851-1D42017D3C66}"/>
              </a:ext>
            </a:extLst>
          </p:cNvPr>
          <p:cNvSpPr>
            <a:spLocks noGrp="1"/>
          </p:cNvSpPr>
          <p:nvPr>
            <p:ph type="ftr" sz="quarter" idx="11"/>
          </p:nvPr>
        </p:nvSpPr>
        <p:spPr/>
        <p:txBody>
          <a:bodyPr/>
          <a:lstStyle/>
          <a:p>
            <a:endParaRPr lang="bg-BG"/>
          </a:p>
        </p:txBody>
      </p:sp>
      <p:sp>
        <p:nvSpPr>
          <p:cNvPr id="6" name="Slide Number Placeholder 5">
            <a:extLst>
              <a:ext uri="{FF2B5EF4-FFF2-40B4-BE49-F238E27FC236}">
                <a16:creationId xmlns="" xmlns:a16="http://schemas.microsoft.com/office/drawing/2014/main" id="{CE3A91D4-1EF6-9135-0492-6E1736AF0D14}"/>
              </a:ext>
            </a:extLst>
          </p:cNvPr>
          <p:cNvSpPr>
            <a:spLocks noGrp="1"/>
          </p:cNvSpPr>
          <p:nvPr>
            <p:ph type="sldNum" sz="quarter" idx="12"/>
          </p:nvPr>
        </p:nvSpPr>
        <p:spPr/>
        <p:txBody>
          <a:bodyPr/>
          <a:lstStyle/>
          <a:p>
            <a:fld id="{3495DA57-9F14-44B4-890B-03ABE8C61086}" type="slidenum">
              <a:rPr lang="bg-BG" smtClean="0"/>
              <a:t>‹#›</a:t>
            </a:fld>
            <a:endParaRPr lang="bg-BG"/>
          </a:p>
        </p:txBody>
      </p:sp>
    </p:spTree>
    <p:extLst>
      <p:ext uri="{BB962C8B-B14F-4D97-AF65-F5344CB8AC3E}">
        <p14:creationId xmlns:p14="http://schemas.microsoft.com/office/powerpoint/2010/main" val="81554955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264D2DE0-BEE4-4D7F-7C85-54A453CC9C95}"/>
              </a:ext>
            </a:extLst>
          </p:cNvPr>
          <p:cNvSpPr>
            <a:spLocks noGrp="1"/>
          </p:cNvSpPr>
          <p:nvPr>
            <p:ph type="title"/>
          </p:nvPr>
        </p:nvSpPr>
        <p:spPr/>
        <p:txBody>
          <a:bodyPr/>
          <a:lstStyle/>
          <a:p>
            <a:r>
              <a:rPr lang="en-US"/>
              <a:t>Click to edit Master title style</a:t>
            </a:r>
            <a:endParaRPr lang="bg-BG"/>
          </a:p>
        </p:txBody>
      </p:sp>
      <p:sp>
        <p:nvSpPr>
          <p:cNvPr id="3" name="Content Placeholder 2">
            <a:extLst>
              <a:ext uri="{FF2B5EF4-FFF2-40B4-BE49-F238E27FC236}">
                <a16:creationId xmlns="" xmlns:a16="http://schemas.microsoft.com/office/drawing/2014/main" id="{45EE080F-7BE5-098F-F3C8-6B71A2661C37}"/>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bg-BG"/>
          </a:p>
        </p:txBody>
      </p:sp>
      <p:sp>
        <p:nvSpPr>
          <p:cNvPr id="4" name="Date Placeholder 3">
            <a:extLst>
              <a:ext uri="{FF2B5EF4-FFF2-40B4-BE49-F238E27FC236}">
                <a16:creationId xmlns="" xmlns:a16="http://schemas.microsoft.com/office/drawing/2014/main" id="{0FE30999-EB87-1092-6C54-E842E41DBE1B}"/>
              </a:ext>
            </a:extLst>
          </p:cNvPr>
          <p:cNvSpPr>
            <a:spLocks noGrp="1"/>
          </p:cNvSpPr>
          <p:nvPr>
            <p:ph type="dt" sz="half" idx="10"/>
          </p:nvPr>
        </p:nvSpPr>
        <p:spPr/>
        <p:txBody>
          <a:bodyPr/>
          <a:lstStyle/>
          <a:p>
            <a:fld id="{15C66123-B9E9-407C-B348-729BB07E61B3}" type="datetimeFigureOut">
              <a:rPr lang="bg-BG" smtClean="0"/>
              <a:t>17.10.2022 г.</a:t>
            </a:fld>
            <a:endParaRPr lang="bg-BG"/>
          </a:p>
        </p:txBody>
      </p:sp>
      <p:sp>
        <p:nvSpPr>
          <p:cNvPr id="5" name="Footer Placeholder 4">
            <a:extLst>
              <a:ext uri="{FF2B5EF4-FFF2-40B4-BE49-F238E27FC236}">
                <a16:creationId xmlns="" xmlns:a16="http://schemas.microsoft.com/office/drawing/2014/main" id="{79465471-1E14-323C-57BA-7D22A101D2D9}"/>
              </a:ext>
            </a:extLst>
          </p:cNvPr>
          <p:cNvSpPr>
            <a:spLocks noGrp="1"/>
          </p:cNvSpPr>
          <p:nvPr>
            <p:ph type="ftr" sz="quarter" idx="11"/>
          </p:nvPr>
        </p:nvSpPr>
        <p:spPr/>
        <p:txBody>
          <a:bodyPr/>
          <a:lstStyle/>
          <a:p>
            <a:endParaRPr lang="bg-BG"/>
          </a:p>
        </p:txBody>
      </p:sp>
      <p:sp>
        <p:nvSpPr>
          <p:cNvPr id="6" name="Slide Number Placeholder 5">
            <a:extLst>
              <a:ext uri="{FF2B5EF4-FFF2-40B4-BE49-F238E27FC236}">
                <a16:creationId xmlns="" xmlns:a16="http://schemas.microsoft.com/office/drawing/2014/main" id="{BFC240A2-A4B8-4A9E-8380-A64730CC9A1C}"/>
              </a:ext>
            </a:extLst>
          </p:cNvPr>
          <p:cNvSpPr>
            <a:spLocks noGrp="1"/>
          </p:cNvSpPr>
          <p:nvPr>
            <p:ph type="sldNum" sz="quarter" idx="12"/>
          </p:nvPr>
        </p:nvSpPr>
        <p:spPr/>
        <p:txBody>
          <a:bodyPr/>
          <a:lstStyle/>
          <a:p>
            <a:fld id="{3495DA57-9F14-44B4-890B-03ABE8C61086}" type="slidenum">
              <a:rPr lang="bg-BG" smtClean="0"/>
              <a:t>‹#›</a:t>
            </a:fld>
            <a:endParaRPr lang="bg-BG"/>
          </a:p>
        </p:txBody>
      </p:sp>
    </p:spTree>
    <p:extLst>
      <p:ext uri="{BB962C8B-B14F-4D97-AF65-F5344CB8AC3E}">
        <p14:creationId xmlns:p14="http://schemas.microsoft.com/office/powerpoint/2010/main" val="248671154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3E6DA97C-2C3D-0AA7-D0C9-A1F7088E3F80}"/>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bg-BG"/>
          </a:p>
        </p:txBody>
      </p:sp>
      <p:sp>
        <p:nvSpPr>
          <p:cNvPr id="3" name="Text Placeholder 2">
            <a:extLst>
              <a:ext uri="{FF2B5EF4-FFF2-40B4-BE49-F238E27FC236}">
                <a16:creationId xmlns="" xmlns:a16="http://schemas.microsoft.com/office/drawing/2014/main" id="{3E3DF713-3BE7-A689-A082-10B871A70557}"/>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 xmlns:a16="http://schemas.microsoft.com/office/drawing/2014/main" id="{20FC81F3-76BB-8A3D-512A-21717866FA3B}"/>
              </a:ext>
            </a:extLst>
          </p:cNvPr>
          <p:cNvSpPr>
            <a:spLocks noGrp="1"/>
          </p:cNvSpPr>
          <p:nvPr>
            <p:ph type="dt" sz="half" idx="10"/>
          </p:nvPr>
        </p:nvSpPr>
        <p:spPr/>
        <p:txBody>
          <a:bodyPr/>
          <a:lstStyle/>
          <a:p>
            <a:fld id="{15C66123-B9E9-407C-B348-729BB07E61B3}" type="datetimeFigureOut">
              <a:rPr lang="bg-BG" smtClean="0"/>
              <a:t>17.10.2022 г.</a:t>
            </a:fld>
            <a:endParaRPr lang="bg-BG"/>
          </a:p>
        </p:txBody>
      </p:sp>
      <p:sp>
        <p:nvSpPr>
          <p:cNvPr id="5" name="Footer Placeholder 4">
            <a:extLst>
              <a:ext uri="{FF2B5EF4-FFF2-40B4-BE49-F238E27FC236}">
                <a16:creationId xmlns="" xmlns:a16="http://schemas.microsoft.com/office/drawing/2014/main" id="{D3EEB0D4-A3DE-ECF3-B02A-A2849B6F6C2D}"/>
              </a:ext>
            </a:extLst>
          </p:cNvPr>
          <p:cNvSpPr>
            <a:spLocks noGrp="1"/>
          </p:cNvSpPr>
          <p:nvPr>
            <p:ph type="ftr" sz="quarter" idx="11"/>
          </p:nvPr>
        </p:nvSpPr>
        <p:spPr/>
        <p:txBody>
          <a:bodyPr/>
          <a:lstStyle/>
          <a:p>
            <a:endParaRPr lang="bg-BG"/>
          </a:p>
        </p:txBody>
      </p:sp>
      <p:sp>
        <p:nvSpPr>
          <p:cNvPr id="6" name="Slide Number Placeholder 5">
            <a:extLst>
              <a:ext uri="{FF2B5EF4-FFF2-40B4-BE49-F238E27FC236}">
                <a16:creationId xmlns="" xmlns:a16="http://schemas.microsoft.com/office/drawing/2014/main" id="{914E0CE4-16F3-B460-30AE-37E193A43D63}"/>
              </a:ext>
            </a:extLst>
          </p:cNvPr>
          <p:cNvSpPr>
            <a:spLocks noGrp="1"/>
          </p:cNvSpPr>
          <p:nvPr>
            <p:ph type="sldNum" sz="quarter" idx="12"/>
          </p:nvPr>
        </p:nvSpPr>
        <p:spPr/>
        <p:txBody>
          <a:bodyPr/>
          <a:lstStyle/>
          <a:p>
            <a:fld id="{3495DA57-9F14-44B4-890B-03ABE8C61086}" type="slidenum">
              <a:rPr lang="bg-BG" smtClean="0"/>
              <a:t>‹#›</a:t>
            </a:fld>
            <a:endParaRPr lang="bg-BG"/>
          </a:p>
        </p:txBody>
      </p:sp>
    </p:spTree>
    <p:extLst>
      <p:ext uri="{BB962C8B-B14F-4D97-AF65-F5344CB8AC3E}">
        <p14:creationId xmlns:p14="http://schemas.microsoft.com/office/powerpoint/2010/main" val="266456863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DD7A7A99-6A44-8252-CC24-0BF1738F51B9}"/>
              </a:ext>
            </a:extLst>
          </p:cNvPr>
          <p:cNvSpPr>
            <a:spLocks noGrp="1"/>
          </p:cNvSpPr>
          <p:nvPr>
            <p:ph type="title"/>
          </p:nvPr>
        </p:nvSpPr>
        <p:spPr/>
        <p:txBody>
          <a:bodyPr/>
          <a:lstStyle/>
          <a:p>
            <a:r>
              <a:rPr lang="en-US"/>
              <a:t>Click to edit Master title style</a:t>
            </a:r>
            <a:endParaRPr lang="bg-BG"/>
          </a:p>
        </p:txBody>
      </p:sp>
      <p:sp>
        <p:nvSpPr>
          <p:cNvPr id="3" name="Content Placeholder 2">
            <a:extLst>
              <a:ext uri="{FF2B5EF4-FFF2-40B4-BE49-F238E27FC236}">
                <a16:creationId xmlns="" xmlns:a16="http://schemas.microsoft.com/office/drawing/2014/main" id="{60072D99-3835-1C4F-23C1-2CF4445A9F36}"/>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bg-BG"/>
          </a:p>
        </p:txBody>
      </p:sp>
      <p:sp>
        <p:nvSpPr>
          <p:cNvPr id="4" name="Content Placeholder 3">
            <a:extLst>
              <a:ext uri="{FF2B5EF4-FFF2-40B4-BE49-F238E27FC236}">
                <a16:creationId xmlns="" xmlns:a16="http://schemas.microsoft.com/office/drawing/2014/main" id="{0722C473-1014-F9D9-78BE-E1ED037CA932}"/>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bg-BG"/>
          </a:p>
        </p:txBody>
      </p:sp>
      <p:sp>
        <p:nvSpPr>
          <p:cNvPr id="5" name="Date Placeholder 4">
            <a:extLst>
              <a:ext uri="{FF2B5EF4-FFF2-40B4-BE49-F238E27FC236}">
                <a16:creationId xmlns="" xmlns:a16="http://schemas.microsoft.com/office/drawing/2014/main" id="{691AD949-7BA6-3EFC-7F9C-C61570E0A840}"/>
              </a:ext>
            </a:extLst>
          </p:cNvPr>
          <p:cNvSpPr>
            <a:spLocks noGrp="1"/>
          </p:cNvSpPr>
          <p:nvPr>
            <p:ph type="dt" sz="half" idx="10"/>
          </p:nvPr>
        </p:nvSpPr>
        <p:spPr/>
        <p:txBody>
          <a:bodyPr/>
          <a:lstStyle/>
          <a:p>
            <a:fld id="{15C66123-B9E9-407C-B348-729BB07E61B3}" type="datetimeFigureOut">
              <a:rPr lang="bg-BG" smtClean="0"/>
              <a:t>17.10.2022 г.</a:t>
            </a:fld>
            <a:endParaRPr lang="bg-BG"/>
          </a:p>
        </p:txBody>
      </p:sp>
      <p:sp>
        <p:nvSpPr>
          <p:cNvPr id="6" name="Footer Placeholder 5">
            <a:extLst>
              <a:ext uri="{FF2B5EF4-FFF2-40B4-BE49-F238E27FC236}">
                <a16:creationId xmlns="" xmlns:a16="http://schemas.microsoft.com/office/drawing/2014/main" id="{29D09C1D-74DD-2259-1C72-9B315701ACBE}"/>
              </a:ext>
            </a:extLst>
          </p:cNvPr>
          <p:cNvSpPr>
            <a:spLocks noGrp="1"/>
          </p:cNvSpPr>
          <p:nvPr>
            <p:ph type="ftr" sz="quarter" idx="11"/>
          </p:nvPr>
        </p:nvSpPr>
        <p:spPr/>
        <p:txBody>
          <a:bodyPr/>
          <a:lstStyle/>
          <a:p>
            <a:endParaRPr lang="bg-BG"/>
          </a:p>
        </p:txBody>
      </p:sp>
      <p:sp>
        <p:nvSpPr>
          <p:cNvPr id="7" name="Slide Number Placeholder 6">
            <a:extLst>
              <a:ext uri="{FF2B5EF4-FFF2-40B4-BE49-F238E27FC236}">
                <a16:creationId xmlns="" xmlns:a16="http://schemas.microsoft.com/office/drawing/2014/main" id="{048FD83B-4624-934F-00C4-D74A462D903C}"/>
              </a:ext>
            </a:extLst>
          </p:cNvPr>
          <p:cNvSpPr>
            <a:spLocks noGrp="1"/>
          </p:cNvSpPr>
          <p:nvPr>
            <p:ph type="sldNum" sz="quarter" idx="12"/>
          </p:nvPr>
        </p:nvSpPr>
        <p:spPr/>
        <p:txBody>
          <a:bodyPr/>
          <a:lstStyle/>
          <a:p>
            <a:fld id="{3495DA57-9F14-44B4-890B-03ABE8C61086}" type="slidenum">
              <a:rPr lang="bg-BG" smtClean="0"/>
              <a:t>‹#›</a:t>
            </a:fld>
            <a:endParaRPr lang="bg-BG"/>
          </a:p>
        </p:txBody>
      </p:sp>
    </p:spTree>
    <p:extLst>
      <p:ext uri="{BB962C8B-B14F-4D97-AF65-F5344CB8AC3E}">
        <p14:creationId xmlns:p14="http://schemas.microsoft.com/office/powerpoint/2010/main" val="100351930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4FA4D828-F2CD-79AB-1E9C-335A0B7959E4}"/>
              </a:ext>
            </a:extLst>
          </p:cNvPr>
          <p:cNvSpPr>
            <a:spLocks noGrp="1"/>
          </p:cNvSpPr>
          <p:nvPr>
            <p:ph type="title"/>
          </p:nvPr>
        </p:nvSpPr>
        <p:spPr>
          <a:xfrm>
            <a:off x="839788" y="365125"/>
            <a:ext cx="10515600" cy="1325563"/>
          </a:xfrm>
        </p:spPr>
        <p:txBody>
          <a:bodyPr/>
          <a:lstStyle/>
          <a:p>
            <a:r>
              <a:rPr lang="en-US"/>
              <a:t>Click to edit Master title style</a:t>
            </a:r>
            <a:endParaRPr lang="bg-BG"/>
          </a:p>
        </p:txBody>
      </p:sp>
      <p:sp>
        <p:nvSpPr>
          <p:cNvPr id="3" name="Text Placeholder 2">
            <a:extLst>
              <a:ext uri="{FF2B5EF4-FFF2-40B4-BE49-F238E27FC236}">
                <a16:creationId xmlns="" xmlns:a16="http://schemas.microsoft.com/office/drawing/2014/main" id="{0A61BB1D-BC2D-6809-02B3-5F2FEB96ABDB}"/>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 xmlns:a16="http://schemas.microsoft.com/office/drawing/2014/main" id="{03745A8C-B40A-53C5-98FD-2951AB9E24B8}"/>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bg-BG"/>
          </a:p>
        </p:txBody>
      </p:sp>
      <p:sp>
        <p:nvSpPr>
          <p:cNvPr id="5" name="Text Placeholder 4">
            <a:extLst>
              <a:ext uri="{FF2B5EF4-FFF2-40B4-BE49-F238E27FC236}">
                <a16:creationId xmlns="" xmlns:a16="http://schemas.microsoft.com/office/drawing/2014/main" id="{1C7C167C-5F7A-E410-7802-C87714AECD03}"/>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 xmlns:a16="http://schemas.microsoft.com/office/drawing/2014/main" id="{57847094-6763-ED81-DB7B-B45BF4AD4CAD}"/>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bg-BG"/>
          </a:p>
        </p:txBody>
      </p:sp>
      <p:sp>
        <p:nvSpPr>
          <p:cNvPr id="7" name="Date Placeholder 6">
            <a:extLst>
              <a:ext uri="{FF2B5EF4-FFF2-40B4-BE49-F238E27FC236}">
                <a16:creationId xmlns="" xmlns:a16="http://schemas.microsoft.com/office/drawing/2014/main" id="{58BA4C0A-7230-6107-D95A-A1F520229CFA}"/>
              </a:ext>
            </a:extLst>
          </p:cNvPr>
          <p:cNvSpPr>
            <a:spLocks noGrp="1"/>
          </p:cNvSpPr>
          <p:nvPr>
            <p:ph type="dt" sz="half" idx="10"/>
          </p:nvPr>
        </p:nvSpPr>
        <p:spPr/>
        <p:txBody>
          <a:bodyPr/>
          <a:lstStyle/>
          <a:p>
            <a:fld id="{15C66123-B9E9-407C-B348-729BB07E61B3}" type="datetimeFigureOut">
              <a:rPr lang="bg-BG" smtClean="0"/>
              <a:t>17.10.2022 г.</a:t>
            </a:fld>
            <a:endParaRPr lang="bg-BG"/>
          </a:p>
        </p:txBody>
      </p:sp>
      <p:sp>
        <p:nvSpPr>
          <p:cNvPr id="8" name="Footer Placeholder 7">
            <a:extLst>
              <a:ext uri="{FF2B5EF4-FFF2-40B4-BE49-F238E27FC236}">
                <a16:creationId xmlns="" xmlns:a16="http://schemas.microsoft.com/office/drawing/2014/main" id="{8EC5AB57-A2D5-BBC9-DFC7-C302A5E72F94}"/>
              </a:ext>
            </a:extLst>
          </p:cNvPr>
          <p:cNvSpPr>
            <a:spLocks noGrp="1"/>
          </p:cNvSpPr>
          <p:nvPr>
            <p:ph type="ftr" sz="quarter" idx="11"/>
          </p:nvPr>
        </p:nvSpPr>
        <p:spPr/>
        <p:txBody>
          <a:bodyPr/>
          <a:lstStyle/>
          <a:p>
            <a:endParaRPr lang="bg-BG"/>
          </a:p>
        </p:txBody>
      </p:sp>
      <p:sp>
        <p:nvSpPr>
          <p:cNvPr id="9" name="Slide Number Placeholder 8">
            <a:extLst>
              <a:ext uri="{FF2B5EF4-FFF2-40B4-BE49-F238E27FC236}">
                <a16:creationId xmlns="" xmlns:a16="http://schemas.microsoft.com/office/drawing/2014/main" id="{7BD45112-D87D-A17A-C0C6-24671A7BD452}"/>
              </a:ext>
            </a:extLst>
          </p:cNvPr>
          <p:cNvSpPr>
            <a:spLocks noGrp="1"/>
          </p:cNvSpPr>
          <p:nvPr>
            <p:ph type="sldNum" sz="quarter" idx="12"/>
          </p:nvPr>
        </p:nvSpPr>
        <p:spPr/>
        <p:txBody>
          <a:bodyPr/>
          <a:lstStyle/>
          <a:p>
            <a:fld id="{3495DA57-9F14-44B4-890B-03ABE8C61086}" type="slidenum">
              <a:rPr lang="bg-BG" smtClean="0"/>
              <a:t>‹#›</a:t>
            </a:fld>
            <a:endParaRPr lang="bg-BG"/>
          </a:p>
        </p:txBody>
      </p:sp>
    </p:spTree>
    <p:extLst>
      <p:ext uri="{BB962C8B-B14F-4D97-AF65-F5344CB8AC3E}">
        <p14:creationId xmlns:p14="http://schemas.microsoft.com/office/powerpoint/2010/main" val="185860736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29332FD5-A339-6DBB-9938-48EC8E678B78}"/>
              </a:ext>
            </a:extLst>
          </p:cNvPr>
          <p:cNvSpPr>
            <a:spLocks noGrp="1"/>
          </p:cNvSpPr>
          <p:nvPr>
            <p:ph type="title"/>
          </p:nvPr>
        </p:nvSpPr>
        <p:spPr/>
        <p:txBody>
          <a:bodyPr/>
          <a:lstStyle/>
          <a:p>
            <a:r>
              <a:rPr lang="en-US"/>
              <a:t>Click to edit Master title style</a:t>
            </a:r>
            <a:endParaRPr lang="bg-BG"/>
          </a:p>
        </p:txBody>
      </p:sp>
      <p:sp>
        <p:nvSpPr>
          <p:cNvPr id="3" name="Date Placeholder 2">
            <a:extLst>
              <a:ext uri="{FF2B5EF4-FFF2-40B4-BE49-F238E27FC236}">
                <a16:creationId xmlns="" xmlns:a16="http://schemas.microsoft.com/office/drawing/2014/main" id="{D6C2FD79-8C19-C16B-32F7-8ADE4981B733}"/>
              </a:ext>
            </a:extLst>
          </p:cNvPr>
          <p:cNvSpPr>
            <a:spLocks noGrp="1"/>
          </p:cNvSpPr>
          <p:nvPr>
            <p:ph type="dt" sz="half" idx="10"/>
          </p:nvPr>
        </p:nvSpPr>
        <p:spPr/>
        <p:txBody>
          <a:bodyPr/>
          <a:lstStyle/>
          <a:p>
            <a:fld id="{15C66123-B9E9-407C-B348-729BB07E61B3}" type="datetimeFigureOut">
              <a:rPr lang="bg-BG" smtClean="0"/>
              <a:t>17.10.2022 г.</a:t>
            </a:fld>
            <a:endParaRPr lang="bg-BG"/>
          </a:p>
        </p:txBody>
      </p:sp>
      <p:sp>
        <p:nvSpPr>
          <p:cNvPr id="4" name="Footer Placeholder 3">
            <a:extLst>
              <a:ext uri="{FF2B5EF4-FFF2-40B4-BE49-F238E27FC236}">
                <a16:creationId xmlns="" xmlns:a16="http://schemas.microsoft.com/office/drawing/2014/main" id="{99E23A77-FDAF-350F-FED7-553E3F7C1E50}"/>
              </a:ext>
            </a:extLst>
          </p:cNvPr>
          <p:cNvSpPr>
            <a:spLocks noGrp="1"/>
          </p:cNvSpPr>
          <p:nvPr>
            <p:ph type="ftr" sz="quarter" idx="11"/>
          </p:nvPr>
        </p:nvSpPr>
        <p:spPr/>
        <p:txBody>
          <a:bodyPr/>
          <a:lstStyle/>
          <a:p>
            <a:endParaRPr lang="bg-BG"/>
          </a:p>
        </p:txBody>
      </p:sp>
      <p:sp>
        <p:nvSpPr>
          <p:cNvPr id="5" name="Slide Number Placeholder 4">
            <a:extLst>
              <a:ext uri="{FF2B5EF4-FFF2-40B4-BE49-F238E27FC236}">
                <a16:creationId xmlns="" xmlns:a16="http://schemas.microsoft.com/office/drawing/2014/main" id="{3E3E646E-88DA-D553-61C1-B762B8F099DF}"/>
              </a:ext>
            </a:extLst>
          </p:cNvPr>
          <p:cNvSpPr>
            <a:spLocks noGrp="1"/>
          </p:cNvSpPr>
          <p:nvPr>
            <p:ph type="sldNum" sz="quarter" idx="12"/>
          </p:nvPr>
        </p:nvSpPr>
        <p:spPr/>
        <p:txBody>
          <a:bodyPr/>
          <a:lstStyle/>
          <a:p>
            <a:fld id="{3495DA57-9F14-44B4-890B-03ABE8C61086}" type="slidenum">
              <a:rPr lang="bg-BG" smtClean="0"/>
              <a:t>‹#›</a:t>
            </a:fld>
            <a:endParaRPr lang="bg-BG"/>
          </a:p>
        </p:txBody>
      </p:sp>
    </p:spTree>
    <p:extLst>
      <p:ext uri="{BB962C8B-B14F-4D97-AF65-F5344CB8AC3E}">
        <p14:creationId xmlns:p14="http://schemas.microsoft.com/office/powerpoint/2010/main" val="129318488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 xmlns:a16="http://schemas.microsoft.com/office/drawing/2014/main" id="{288C6775-D3D8-3A43-008B-F29CC849913A}"/>
              </a:ext>
            </a:extLst>
          </p:cNvPr>
          <p:cNvSpPr>
            <a:spLocks noGrp="1"/>
          </p:cNvSpPr>
          <p:nvPr>
            <p:ph type="dt" sz="half" idx="10"/>
          </p:nvPr>
        </p:nvSpPr>
        <p:spPr/>
        <p:txBody>
          <a:bodyPr/>
          <a:lstStyle/>
          <a:p>
            <a:fld id="{15C66123-B9E9-407C-B348-729BB07E61B3}" type="datetimeFigureOut">
              <a:rPr lang="bg-BG" smtClean="0"/>
              <a:t>17.10.2022 г.</a:t>
            </a:fld>
            <a:endParaRPr lang="bg-BG"/>
          </a:p>
        </p:txBody>
      </p:sp>
      <p:sp>
        <p:nvSpPr>
          <p:cNvPr id="3" name="Footer Placeholder 2">
            <a:extLst>
              <a:ext uri="{FF2B5EF4-FFF2-40B4-BE49-F238E27FC236}">
                <a16:creationId xmlns="" xmlns:a16="http://schemas.microsoft.com/office/drawing/2014/main" id="{55128C5A-CD77-6708-AAF0-1C3DBEB2C3FC}"/>
              </a:ext>
            </a:extLst>
          </p:cNvPr>
          <p:cNvSpPr>
            <a:spLocks noGrp="1"/>
          </p:cNvSpPr>
          <p:nvPr>
            <p:ph type="ftr" sz="quarter" idx="11"/>
          </p:nvPr>
        </p:nvSpPr>
        <p:spPr/>
        <p:txBody>
          <a:bodyPr/>
          <a:lstStyle/>
          <a:p>
            <a:endParaRPr lang="bg-BG"/>
          </a:p>
        </p:txBody>
      </p:sp>
      <p:sp>
        <p:nvSpPr>
          <p:cNvPr id="4" name="Slide Number Placeholder 3">
            <a:extLst>
              <a:ext uri="{FF2B5EF4-FFF2-40B4-BE49-F238E27FC236}">
                <a16:creationId xmlns="" xmlns:a16="http://schemas.microsoft.com/office/drawing/2014/main" id="{69870611-736A-DC26-5E60-F56AC21DC212}"/>
              </a:ext>
            </a:extLst>
          </p:cNvPr>
          <p:cNvSpPr>
            <a:spLocks noGrp="1"/>
          </p:cNvSpPr>
          <p:nvPr>
            <p:ph type="sldNum" sz="quarter" idx="12"/>
          </p:nvPr>
        </p:nvSpPr>
        <p:spPr/>
        <p:txBody>
          <a:bodyPr/>
          <a:lstStyle/>
          <a:p>
            <a:fld id="{3495DA57-9F14-44B4-890B-03ABE8C61086}" type="slidenum">
              <a:rPr lang="bg-BG" smtClean="0"/>
              <a:t>‹#›</a:t>
            </a:fld>
            <a:endParaRPr lang="bg-BG"/>
          </a:p>
        </p:txBody>
      </p:sp>
    </p:spTree>
    <p:extLst>
      <p:ext uri="{BB962C8B-B14F-4D97-AF65-F5344CB8AC3E}">
        <p14:creationId xmlns:p14="http://schemas.microsoft.com/office/powerpoint/2010/main" val="109400309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70A755D9-85AF-330D-D830-1F914F34973A}"/>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bg-BG"/>
          </a:p>
        </p:txBody>
      </p:sp>
      <p:sp>
        <p:nvSpPr>
          <p:cNvPr id="3" name="Content Placeholder 2">
            <a:extLst>
              <a:ext uri="{FF2B5EF4-FFF2-40B4-BE49-F238E27FC236}">
                <a16:creationId xmlns="" xmlns:a16="http://schemas.microsoft.com/office/drawing/2014/main" id="{681AFD37-C494-2EF4-FAA8-D2308BE01CD8}"/>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bg-BG"/>
          </a:p>
        </p:txBody>
      </p:sp>
      <p:sp>
        <p:nvSpPr>
          <p:cNvPr id="4" name="Text Placeholder 3">
            <a:extLst>
              <a:ext uri="{FF2B5EF4-FFF2-40B4-BE49-F238E27FC236}">
                <a16:creationId xmlns="" xmlns:a16="http://schemas.microsoft.com/office/drawing/2014/main" id="{DA4A4BB8-8F68-1BFD-02EE-C2FB380F6CA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 xmlns:a16="http://schemas.microsoft.com/office/drawing/2014/main" id="{8A8DEA9E-9A27-7EDA-82BE-FBDB74DE0044}"/>
              </a:ext>
            </a:extLst>
          </p:cNvPr>
          <p:cNvSpPr>
            <a:spLocks noGrp="1"/>
          </p:cNvSpPr>
          <p:nvPr>
            <p:ph type="dt" sz="half" idx="10"/>
          </p:nvPr>
        </p:nvSpPr>
        <p:spPr/>
        <p:txBody>
          <a:bodyPr/>
          <a:lstStyle/>
          <a:p>
            <a:fld id="{15C66123-B9E9-407C-B348-729BB07E61B3}" type="datetimeFigureOut">
              <a:rPr lang="bg-BG" smtClean="0"/>
              <a:t>17.10.2022 г.</a:t>
            </a:fld>
            <a:endParaRPr lang="bg-BG"/>
          </a:p>
        </p:txBody>
      </p:sp>
      <p:sp>
        <p:nvSpPr>
          <p:cNvPr id="6" name="Footer Placeholder 5">
            <a:extLst>
              <a:ext uri="{FF2B5EF4-FFF2-40B4-BE49-F238E27FC236}">
                <a16:creationId xmlns="" xmlns:a16="http://schemas.microsoft.com/office/drawing/2014/main" id="{608027CD-98D5-317D-34A3-B7410C3BAB84}"/>
              </a:ext>
            </a:extLst>
          </p:cNvPr>
          <p:cNvSpPr>
            <a:spLocks noGrp="1"/>
          </p:cNvSpPr>
          <p:nvPr>
            <p:ph type="ftr" sz="quarter" idx="11"/>
          </p:nvPr>
        </p:nvSpPr>
        <p:spPr/>
        <p:txBody>
          <a:bodyPr/>
          <a:lstStyle/>
          <a:p>
            <a:endParaRPr lang="bg-BG"/>
          </a:p>
        </p:txBody>
      </p:sp>
      <p:sp>
        <p:nvSpPr>
          <p:cNvPr id="7" name="Slide Number Placeholder 6">
            <a:extLst>
              <a:ext uri="{FF2B5EF4-FFF2-40B4-BE49-F238E27FC236}">
                <a16:creationId xmlns="" xmlns:a16="http://schemas.microsoft.com/office/drawing/2014/main" id="{17826C3A-722B-02B2-D2C4-3AAEB5F89549}"/>
              </a:ext>
            </a:extLst>
          </p:cNvPr>
          <p:cNvSpPr>
            <a:spLocks noGrp="1"/>
          </p:cNvSpPr>
          <p:nvPr>
            <p:ph type="sldNum" sz="quarter" idx="12"/>
          </p:nvPr>
        </p:nvSpPr>
        <p:spPr/>
        <p:txBody>
          <a:bodyPr/>
          <a:lstStyle/>
          <a:p>
            <a:fld id="{3495DA57-9F14-44B4-890B-03ABE8C61086}" type="slidenum">
              <a:rPr lang="bg-BG" smtClean="0"/>
              <a:t>‹#›</a:t>
            </a:fld>
            <a:endParaRPr lang="bg-BG"/>
          </a:p>
        </p:txBody>
      </p:sp>
    </p:spTree>
    <p:extLst>
      <p:ext uri="{BB962C8B-B14F-4D97-AF65-F5344CB8AC3E}">
        <p14:creationId xmlns:p14="http://schemas.microsoft.com/office/powerpoint/2010/main" val="158181199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AB2E2D28-1EB1-7F5C-318A-C3931928ED3B}"/>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bg-BG"/>
          </a:p>
        </p:txBody>
      </p:sp>
      <p:sp>
        <p:nvSpPr>
          <p:cNvPr id="3" name="Picture Placeholder 2">
            <a:extLst>
              <a:ext uri="{FF2B5EF4-FFF2-40B4-BE49-F238E27FC236}">
                <a16:creationId xmlns="" xmlns:a16="http://schemas.microsoft.com/office/drawing/2014/main" id="{D5837390-8AAD-D572-ECB2-EFD3D10B40EA}"/>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bg-BG"/>
          </a:p>
        </p:txBody>
      </p:sp>
      <p:sp>
        <p:nvSpPr>
          <p:cNvPr id="4" name="Text Placeholder 3">
            <a:extLst>
              <a:ext uri="{FF2B5EF4-FFF2-40B4-BE49-F238E27FC236}">
                <a16:creationId xmlns="" xmlns:a16="http://schemas.microsoft.com/office/drawing/2014/main" id="{7435ED84-A0A4-F019-CA73-287A2568FE8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 xmlns:a16="http://schemas.microsoft.com/office/drawing/2014/main" id="{C8EA3D96-0FA7-7835-F7C3-E4BA9AD5FE8F}"/>
              </a:ext>
            </a:extLst>
          </p:cNvPr>
          <p:cNvSpPr>
            <a:spLocks noGrp="1"/>
          </p:cNvSpPr>
          <p:nvPr>
            <p:ph type="dt" sz="half" idx="10"/>
          </p:nvPr>
        </p:nvSpPr>
        <p:spPr/>
        <p:txBody>
          <a:bodyPr/>
          <a:lstStyle/>
          <a:p>
            <a:fld id="{15C66123-B9E9-407C-B348-729BB07E61B3}" type="datetimeFigureOut">
              <a:rPr lang="bg-BG" smtClean="0"/>
              <a:t>17.10.2022 г.</a:t>
            </a:fld>
            <a:endParaRPr lang="bg-BG"/>
          </a:p>
        </p:txBody>
      </p:sp>
      <p:sp>
        <p:nvSpPr>
          <p:cNvPr id="6" name="Footer Placeholder 5">
            <a:extLst>
              <a:ext uri="{FF2B5EF4-FFF2-40B4-BE49-F238E27FC236}">
                <a16:creationId xmlns="" xmlns:a16="http://schemas.microsoft.com/office/drawing/2014/main" id="{FD75B7BE-DA72-3931-F9EF-E0280A3D77EC}"/>
              </a:ext>
            </a:extLst>
          </p:cNvPr>
          <p:cNvSpPr>
            <a:spLocks noGrp="1"/>
          </p:cNvSpPr>
          <p:nvPr>
            <p:ph type="ftr" sz="quarter" idx="11"/>
          </p:nvPr>
        </p:nvSpPr>
        <p:spPr/>
        <p:txBody>
          <a:bodyPr/>
          <a:lstStyle/>
          <a:p>
            <a:endParaRPr lang="bg-BG"/>
          </a:p>
        </p:txBody>
      </p:sp>
      <p:sp>
        <p:nvSpPr>
          <p:cNvPr id="7" name="Slide Number Placeholder 6">
            <a:extLst>
              <a:ext uri="{FF2B5EF4-FFF2-40B4-BE49-F238E27FC236}">
                <a16:creationId xmlns="" xmlns:a16="http://schemas.microsoft.com/office/drawing/2014/main" id="{C025D88E-8AA8-5EA1-DD00-456B672EBCD5}"/>
              </a:ext>
            </a:extLst>
          </p:cNvPr>
          <p:cNvSpPr>
            <a:spLocks noGrp="1"/>
          </p:cNvSpPr>
          <p:nvPr>
            <p:ph type="sldNum" sz="quarter" idx="12"/>
          </p:nvPr>
        </p:nvSpPr>
        <p:spPr/>
        <p:txBody>
          <a:bodyPr/>
          <a:lstStyle/>
          <a:p>
            <a:fld id="{3495DA57-9F14-44B4-890B-03ABE8C61086}" type="slidenum">
              <a:rPr lang="bg-BG" smtClean="0"/>
              <a:t>‹#›</a:t>
            </a:fld>
            <a:endParaRPr lang="bg-BG"/>
          </a:p>
        </p:txBody>
      </p:sp>
    </p:spTree>
    <p:extLst>
      <p:ext uri="{BB962C8B-B14F-4D97-AF65-F5344CB8AC3E}">
        <p14:creationId xmlns:p14="http://schemas.microsoft.com/office/powerpoint/2010/main" val="216616868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0F3C9DB2-6AD9-3A61-77EA-6D081AE3FC07}"/>
              </a:ext>
            </a:extLst>
          </p:cNvPr>
          <p:cNvSpPr>
            <a:spLocks noGrp="1"/>
          </p:cNvSpPr>
          <p:nvPr>
            <p:ph type="title"/>
          </p:nvPr>
        </p:nvSpPr>
        <p:spPr/>
        <p:txBody>
          <a:bodyPr/>
          <a:lstStyle/>
          <a:p>
            <a:r>
              <a:rPr lang="en-US"/>
              <a:t>Click to edit Master title style</a:t>
            </a:r>
            <a:endParaRPr lang="bg-BG"/>
          </a:p>
        </p:txBody>
      </p:sp>
      <p:sp>
        <p:nvSpPr>
          <p:cNvPr id="3" name="Vertical Text Placeholder 2">
            <a:extLst>
              <a:ext uri="{FF2B5EF4-FFF2-40B4-BE49-F238E27FC236}">
                <a16:creationId xmlns="" xmlns:a16="http://schemas.microsoft.com/office/drawing/2014/main" id="{B26D234A-3EF5-ACFD-3C20-F19E454C7FB2}"/>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bg-BG"/>
          </a:p>
        </p:txBody>
      </p:sp>
      <p:sp>
        <p:nvSpPr>
          <p:cNvPr id="4" name="Date Placeholder 3">
            <a:extLst>
              <a:ext uri="{FF2B5EF4-FFF2-40B4-BE49-F238E27FC236}">
                <a16:creationId xmlns="" xmlns:a16="http://schemas.microsoft.com/office/drawing/2014/main" id="{929667D8-EEC9-9BE5-3650-AAE2E53F142D}"/>
              </a:ext>
            </a:extLst>
          </p:cNvPr>
          <p:cNvSpPr>
            <a:spLocks noGrp="1"/>
          </p:cNvSpPr>
          <p:nvPr>
            <p:ph type="dt" sz="half" idx="10"/>
          </p:nvPr>
        </p:nvSpPr>
        <p:spPr/>
        <p:txBody>
          <a:bodyPr/>
          <a:lstStyle/>
          <a:p>
            <a:fld id="{15C66123-B9E9-407C-B348-729BB07E61B3}" type="datetimeFigureOut">
              <a:rPr lang="bg-BG" smtClean="0"/>
              <a:t>17.10.2022 г.</a:t>
            </a:fld>
            <a:endParaRPr lang="bg-BG"/>
          </a:p>
        </p:txBody>
      </p:sp>
      <p:sp>
        <p:nvSpPr>
          <p:cNvPr id="5" name="Footer Placeholder 4">
            <a:extLst>
              <a:ext uri="{FF2B5EF4-FFF2-40B4-BE49-F238E27FC236}">
                <a16:creationId xmlns="" xmlns:a16="http://schemas.microsoft.com/office/drawing/2014/main" id="{1448D173-175D-0BB5-ACB4-E4CBFC9036AC}"/>
              </a:ext>
            </a:extLst>
          </p:cNvPr>
          <p:cNvSpPr>
            <a:spLocks noGrp="1"/>
          </p:cNvSpPr>
          <p:nvPr>
            <p:ph type="ftr" sz="quarter" idx="11"/>
          </p:nvPr>
        </p:nvSpPr>
        <p:spPr/>
        <p:txBody>
          <a:bodyPr/>
          <a:lstStyle/>
          <a:p>
            <a:endParaRPr lang="bg-BG"/>
          </a:p>
        </p:txBody>
      </p:sp>
      <p:sp>
        <p:nvSpPr>
          <p:cNvPr id="6" name="Slide Number Placeholder 5">
            <a:extLst>
              <a:ext uri="{FF2B5EF4-FFF2-40B4-BE49-F238E27FC236}">
                <a16:creationId xmlns="" xmlns:a16="http://schemas.microsoft.com/office/drawing/2014/main" id="{B136A8DF-41AE-271B-F91C-276C525EB11C}"/>
              </a:ext>
            </a:extLst>
          </p:cNvPr>
          <p:cNvSpPr>
            <a:spLocks noGrp="1"/>
          </p:cNvSpPr>
          <p:nvPr>
            <p:ph type="sldNum" sz="quarter" idx="12"/>
          </p:nvPr>
        </p:nvSpPr>
        <p:spPr/>
        <p:txBody>
          <a:bodyPr/>
          <a:lstStyle/>
          <a:p>
            <a:fld id="{3495DA57-9F14-44B4-890B-03ABE8C61086}" type="slidenum">
              <a:rPr lang="bg-BG" smtClean="0"/>
              <a:t>‹#›</a:t>
            </a:fld>
            <a:endParaRPr lang="bg-BG"/>
          </a:p>
        </p:txBody>
      </p:sp>
    </p:spTree>
    <p:extLst>
      <p:ext uri="{BB962C8B-B14F-4D97-AF65-F5344CB8AC3E}">
        <p14:creationId xmlns:p14="http://schemas.microsoft.com/office/powerpoint/2010/main" val="82263486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 xmlns:a16="http://schemas.microsoft.com/office/drawing/2014/main" id="{B3671179-0869-594C-F9D2-E380476D3C54}"/>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bg-BG"/>
          </a:p>
        </p:txBody>
      </p:sp>
      <p:sp>
        <p:nvSpPr>
          <p:cNvPr id="3" name="Vertical Text Placeholder 2">
            <a:extLst>
              <a:ext uri="{FF2B5EF4-FFF2-40B4-BE49-F238E27FC236}">
                <a16:creationId xmlns="" xmlns:a16="http://schemas.microsoft.com/office/drawing/2014/main" id="{B0A1568F-1ABB-81CC-4EBC-F4E5DFA4010D}"/>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bg-BG"/>
          </a:p>
        </p:txBody>
      </p:sp>
      <p:sp>
        <p:nvSpPr>
          <p:cNvPr id="4" name="Date Placeholder 3">
            <a:extLst>
              <a:ext uri="{FF2B5EF4-FFF2-40B4-BE49-F238E27FC236}">
                <a16:creationId xmlns="" xmlns:a16="http://schemas.microsoft.com/office/drawing/2014/main" id="{6D2CEAB5-185D-FAF6-021B-6ED6A0D1141B}"/>
              </a:ext>
            </a:extLst>
          </p:cNvPr>
          <p:cNvSpPr>
            <a:spLocks noGrp="1"/>
          </p:cNvSpPr>
          <p:nvPr>
            <p:ph type="dt" sz="half" idx="10"/>
          </p:nvPr>
        </p:nvSpPr>
        <p:spPr/>
        <p:txBody>
          <a:bodyPr/>
          <a:lstStyle/>
          <a:p>
            <a:fld id="{15C66123-B9E9-407C-B348-729BB07E61B3}" type="datetimeFigureOut">
              <a:rPr lang="bg-BG" smtClean="0"/>
              <a:t>17.10.2022 г.</a:t>
            </a:fld>
            <a:endParaRPr lang="bg-BG"/>
          </a:p>
        </p:txBody>
      </p:sp>
      <p:sp>
        <p:nvSpPr>
          <p:cNvPr id="5" name="Footer Placeholder 4">
            <a:extLst>
              <a:ext uri="{FF2B5EF4-FFF2-40B4-BE49-F238E27FC236}">
                <a16:creationId xmlns="" xmlns:a16="http://schemas.microsoft.com/office/drawing/2014/main" id="{5EEE4402-6DF1-8C5E-E7EE-13A5E8A63C96}"/>
              </a:ext>
            </a:extLst>
          </p:cNvPr>
          <p:cNvSpPr>
            <a:spLocks noGrp="1"/>
          </p:cNvSpPr>
          <p:nvPr>
            <p:ph type="ftr" sz="quarter" idx="11"/>
          </p:nvPr>
        </p:nvSpPr>
        <p:spPr/>
        <p:txBody>
          <a:bodyPr/>
          <a:lstStyle/>
          <a:p>
            <a:endParaRPr lang="bg-BG"/>
          </a:p>
        </p:txBody>
      </p:sp>
      <p:sp>
        <p:nvSpPr>
          <p:cNvPr id="6" name="Slide Number Placeholder 5">
            <a:extLst>
              <a:ext uri="{FF2B5EF4-FFF2-40B4-BE49-F238E27FC236}">
                <a16:creationId xmlns="" xmlns:a16="http://schemas.microsoft.com/office/drawing/2014/main" id="{17F56A5B-BC6A-91E1-7D11-E89234EB0EDB}"/>
              </a:ext>
            </a:extLst>
          </p:cNvPr>
          <p:cNvSpPr>
            <a:spLocks noGrp="1"/>
          </p:cNvSpPr>
          <p:nvPr>
            <p:ph type="sldNum" sz="quarter" idx="12"/>
          </p:nvPr>
        </p:nvSpPr>
        <p:spPr/>
        <p:txBody>
          <a:bodyPr/>
          <a:lstStyle/>
          <a:p>
            <a:fld id="{3495DA57-9F14-44B4-890B-03ABE8C61086}" type="slidenum">
              <a:rPr lang="bg-BG" smtClean="0"/>
              <a:t>‹#›</a:t>
            </a:fld>
            <a:endParaRPr lang="bg-BG"/>
          </a:p>
        </p:txBody>
      </p:sp>
    </p:spTree>
    <p:extLst>
      <p:ext uri="{BB962C8B-B14F-4D97-AF65-F5344CB8AC3E}">
        <p14:creationId xmlns:p14="http://schemas.microsoft.com/office/powerpoint/2010/main" val="428438814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Custom Layout">
    <p:spTree>
      <p:nvGrpSpPr>
        <p:cNvPr id="1" name=""/>
        <p:cNvGrpSpPr/>
        <p:nvPr/>
      </p:nvGrpSpPr>
      <p:grpSpPr>
        <a:xfrm>
          <a:off x="0" y="0"/>
          <a:ext cx="0" cy="0"/>
          <a:chOff x="0" y="0"/>
          <a:chExt cx="0" cy="0"/>
        </a:xfrm>
      </p:grpSpPr>
      <p:sp>
        <p:nvSpPr>
          <p:cNvPr id="3" name="Picture Placeholder 2"/>
          <p:cNvSpPr>
            <a:spLocks noGrp="1"/>
          </p:cNvSpPr>
          <p:nvPr>
            <p:ph type="pic" sz="quarter" idx="10"/>
          </p:nvPr>
        </p:nvSpPr>
        <p:spPr>
          <a:xfrm>
            <a:off x="0" y="0"/>
            <a:ext cx="12192000" cy="6858000"/>
          </a:xfrm>
          <a:prstGeom prst="rect">
            <a:avLst/>
          </a:prstGeom>
        </p:spPr>
        <p:txBody>
          <a:bodyPr/>
          <a:lstStyle/>
          <a:p>
            <a:endParaRPr lang="en-US"/>
          </a:p>
        </p:txBody>
      </p:sp>
    </p:spTree>
    <p:extLst>
      <p:ext uri="{BB962C8B-B14F-4D97-AF65-F5344CB8AC3E}">
        <p14:creationId xmlns:p14="http://schemas.microsoft.com/office/powerpoint/2010/main" val="29017754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8_Custom Layout">
    <p:spTree>
      <p:nvGrpSpPr>
        <p:cNvPr id="1" name=""/>
        <p:cNvGrpSpPr/>
        <p:nvPr/>
      </p:nvGrpSpPr>
      <p:grpSpPr>
        <a:xfrm>
          <a:off x="0" y="0"/>
          <a:ext cx="0" cy="0"/>
          <a:chOff x="0" y="0"/>
          <a:chExt cx="0" cy="0"/>
        </a:xfrm>
      </p:grpSpPr>
      <p:sp>
        <p:nvSpPr>
          <p:cNvPr id="5" name="TextBox 4"/>
          <p:cNvSpPr txBox="1"/>
          <p:nvPr userDrawn="1"/>
        </p:nvSpPr>
        <p:spPr>
          <a:xfrm>
            <a:off x="6267450" y="476250"/>
            <a:ext cx="5295900" cy="5905500"/>
          </a:xfrm>
          <a:prstGeom prst="rect">
            <a:avLst/>
          </a:prstGeom>
          <a:solidFill>
            <a:schemeClr val="bg1">
              <a:lumMod val="95000"/>
            </a:schemeClr>
          </a:solidFill>
        </p:spPr>
        <p:txBody>
          <a:bodyPr wrap="square" rtlCol="0">
            <a:spAutoFit/>
          </a:bodyPr>
          <a:lstStyle/>
          <a:p>
            <a:endParaRPr lang="en-US"/>
          </a:p>
        </p:txBody>
      </p:sp>
      <p:sp>
        <p:nvSpPr>
          <p:cNvPr id="4" name="Picture Placeholder 3"/>
          <p:cNvSpPr>
            <a:spLocks noGrp="1"/>
          </p:cNvSpPr>
          <p:nvPr>
            <p:ph type="pic" sz="quarter" idx="10"/>
          </p:nvPr>
        </p:nvSpPr>
        <p:spPr>
          <a:xfrm>
            <a:off x="0" y="0"/>
            <a:ext cx="6267450" cy="6858000"/>
          </a:xfrm>
          <a:prstGeom prst="rect">
            <a:avLst/>
          </a:prstGeom>
        </p:spPr>
        <p:txBody>
          <a:bodyPr/>
          <a:lstStyle/>
          <a:p>
            <a:endParaRPr lang="en-US"/>
          </a:p>
        </p:txBody>
      </p:sp>
    </p:spTree>
    <p:extLst>
      <p:ext uri="{BB962C8B-B14F-4D97-AF65-F5344CB8AC3E}">
        <p14:creationId xmlns:p14="http://schemas.microsoft.com/office/powerpoint/2010/main" val="66074756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 xmlns:a16="http://schemas.microsoft.com/office/drawing/2014/main" id="{467482E6-8A48-BD06-64BD-1FBBCADC09EE}"/>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bg-BG"/>
          </a:p>
        </p:txBody>
      </p:sp>
      <p:sp>
        <p:nvSpPr>
          <p:cNvPr id="3" name="Text Placeholder 2">
            <a:extLst>
              <a:ext uri="{FF2B5EF4-FFF2-40B4-BE49-F238E27FC236}">
                <a16:creationId xmlns="" xmlns:a16="http://schemas.microsoft.com/office/drawing/2014/main" id="{155CBDC6-08B0-F5C8-2C80-F022F8C807F6}"/>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bg-BG"/>
          </a:p>
        </p:txBody>
      </p:sp>
      <p:sp>
        <p:nvSpPr>
          <p:cNvPr id="4" name="Date Placeholder 3">
            <a:extLst>
              <a:ext uri="{FF2B5EF4-FFF2-40B4-BE49-F238E27FC236}">
                <a16:creationId xmlns="" xmlns:a16="http://schemas.microsoft.com/office/drawing/2014/main" id="{174A6C7A-CE62-B4F8-4AED-6DE2EB1DA4FD}"/>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5C66123-B9E9-407C-B348-729BB07E61B3}" type="datetimeFigureOut">
              <a:rPr lang="bg-BG" smtClean="0"/>
              <a:t>17.10.2022 г.</a:t>
            </a:fld>
            <a:endParaRPr lang="bg-BG"/>
          </a:p>
        </p:txBody>
      </p:sp>
      <p:sp>
        <p:nvSpPr>
          <p:cNvPr id="5" name="Footer Placeholder 4">
            <a:extLst>
              <a:ext uri="{FF2B5EF4-FFF2-40B4-BE49-F238E27FC236}">
                <a16:creationId xmlns="" xmlns:a16="http://schemas.microsoft.com/office/drawing/2014/main" id="{6550EEDD-C3A5-4747-83B5-76E2A27BF4C1}"/>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bg-BG"/>
          </a:p>
        </p:txBody>
      </p:sp>
      <p:sp>
        <p:nvSpPr>
          <p:cNvPr id="6" name="Slide Number Placeholder 5">
            <a:extLst>
              <a:ext uri="{FF2B5EF4-FFF2-40B4-BE49-F238E27FC236}">
                <a16:creationId xmlns="" xmlns:a16="http://schemas.microsoft.com/office/drawing/2014/main" id="{F0260892-0EDA-5B67-5A7B-EAA0131E3B4F}"/>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495DA57-9F14-44B4-890B-03ABE8C61086}" type="slidenum">
              <a:rPr lang="bg-BG" smtClean="0"/>
              <a:t>‹#›</a:t>
            </a:fld>
            <a:endParaRPr lang="bg-BG"/>
          </a:p>
        </p:txBody>
      </p:sp>
    </p:spTree>
    <p:extLst>
      <p:ext uri="{BB962C8B-B14F-4D97-AF65-F5344CB8AC3E}">
        <p14:creationId xmlns:p14="http://schemas.microsoft.com/office/powerpoint/2010/main" val="1568848546"/>
      </p:ext>
    </p:extLst>
  </p:cSld>
  <p:clrMap bg1="lt1" tx1="dk1" bg2="lt2" tx2="dk2" accent1="accent1" accent2="accent2" accent3="accent3" accent4="accent4" accent5="accent5" accent6="accent6" hlink="hlink" folHlink="folHlink"/>
  <p:sldLayoutIdLst>
    <p:sldLayoutId id="2147483745" r:id="rId1"/>
    <p:sldLayoutId id="2147483746" r:id="rId2"/>
    <p:sldLayoutId id="2147483747" r:id="rId3"/>
    <p:sldLayoutId id="2147483748" r:id="rId4"/>
    <p:sldLayoutId id="2147483749" r:id="rId5"/>
    <p:sldLayoutId id="2147483750" r:id="rId6"/>
    <p:sldLayoutId id="2147483751" r:id="rId7"/>
    <p:sldLayoutId id="2147483752" r:id="rId8"/>
    <p:sldLayoutId id="2147483753" r:id="rId9"/>
    <p:sldLayoutId id="2147483754" r:id="rId10"/>
    <p:sldLayoutId id="2147483755" r:id="rId11"/>
    <p:sldLayoutId id="2147483756" r:id="rId12"/>
    <p:sldLayoutId id="2147483757" r:id="rId13"/>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bg-BG"/>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ext>
  </p:extLst>
</p:sldMaster>
</file>

<file path=ppt/slides/_rels/slide1.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png"/><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12.xml"/></Relationships>
</file>

<file path=ppt/slides/_rels/slide12.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Layout" Target="../slideLayouts/slideLayout12.xml"/></Relationships>
</file>

<file path=ppt/slides/_rels/slide13.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Layout" Target="../slideLayouts/slideLayout1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7.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12.xml"/></Relationships>
</file>

<file path=ppt/slides/_rels/slide18.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Placeholder 8">
            <a:extLst>
              <a:ext uri="{FF2B5EF4-FFF2-40B4-BE49-F238E27FC236}">
                <a16:creationId xmlns="" xmlns:a16="http://schemas.microsoft.com/office/drawing/2014/main" id="{92402E01-6496-4D75-A10D-9668F64D6B98}"/>
              </a:ext>
            </a:extLst>
          </p:cNvPr>
          <p:cNvPicPr>
            <a:picLocks noGrp="1" noChangeAspect="1"/>
          </p:cNvPicPr>
          <p:nvPr>
            <p:ph type="pic" sz="quarter" idx="10"/>
          </p:nvPr>
        </p:nvPicPr>
        <p:blipFill rotWithShape="1">
          <a:blip r:embed="rId2">
            <a:extLst>
              <a:ext uri="{BEBA8EAE-BF5A-486C-A8C5-ECC9F3942E4B}">
                <a14:imgProps xmlns:a14="http://schemas.microsoft.com/office/drawing/2010/main">
                  <a14:imgLayer r:embed="rId3">
                    <a14:imgEffect>
                      <a14:sharpenSoften amount="-80000"/>
                    </a14:imgEffect>
                    <a14:imgEffect>
                      <a14:brightnessContrast contrast="20000"/>
                    </a14:imgEffect>
                  </a14:imgLayer>
                </a14:imgProps>
              </a:ext>
              <a:ext uri="{28A0092B-C50C-407E-A947-70E740481C1C}">
                <a14:useLocalDpi xmlns:a14="http://schemas.microsoft.com/office/drawing/2010/main" val="0"/>
              </a:ext>
            </a:extLst>
          </a:blip>
          <a:srcRect t="7771" b="7771"/>
          <a:stretch>
            <a:fillRect/>
          </a:stretch>
        </p:blipFill>
        <p:spPr/>
      </p:pic>
      <p:sp>
        <p:nvSpPr>
          <p:cNvPr id="12" name="Rectangle 11">
            <a:extLst>
              <a:ext uri="{FF2B5EF4-FFF2-40B4-BE49-F238E27FC236}">
                <a16:creationId xmlns="" xmlns:a16="http://schemas.microsoft.com/office/drawing/2014/main" id="{055AA4E6-4222-4296-A4C8-619967A45494}"/>
              </a:ext>
            </a:extLst>
          </p:cNvPr>
          <p:cNvSpPr/>
          <p:nvPr/>
        </p:nvSpPr>
        <p:spPr>
          <a:xfrm>
            <a:off x="747252" y="2625213"/>
            <a:ext cx="10776154" cy="1773283"/>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bg-BG" dirty="0"/>
          </a:p>
        </p:txBody>
      </p:sp>
      <p:sp>
        <p:nvSpPr>
          <p:cNvPr id="10" name="TextBox 9">
            <a:extLst>
              <a:ext uri="{FF2B5EF4-FFF2-40B4-BE49-F238E27FC236}">
                <a16:creationId xmlns="" xmlns:a16="http://schemas.microsoft.com/office/drawing/2014/main" id="{8C7B99A3-F708-4895-A7D3-BB2571FC30A3}"/>
              </a:ext>
            </a:extLst>
          </p:cNvPr>
          <p:cNvSpPr txBox="1"/>
          <p:nvPr/>
        </p:nvSpPr>
        <p:spPr>
          <a:xfrm>
            <a:off x="2102019" y="2625213"/>
            <a:ext cx="8066632" cy="1754326"/>
          </a:xfrm>
          <a:prstGeom prst="rect">
            <a:avLst/>
          </a:prstGeom>
          <a:noFill/>
        </p:spPr>
        <p:txBody>
          <a:bodyPr wrap="none" rtlCol="0">
            <a:spAutoFit/>
          </a:bodyPr>
          <a:lstStyle/>
          <a:p>
            <a:pPr algn="ctr"/>
            <a:r>
              <a:rPr lang="en-US" sz="5400" b="1" spc="300" dirty="0">
                <a:solidFill>
                  <a:schemeClr val="bg2">
                    <a:lumMod val="25000"/>
                  </a:schemeClr>
                </a:solidFill>
                <a:ea typeface="Lato Heavy" panose="020F0502020204030203" pitchFamily="34" charset="0"/>
                <a:cs typeface="Lato Heavy" panose="020F0502020204030203" pitchFamily="34" charset="0"/>
              </a:rPr>
              <a:t>NEW HOTEL PERLA</a:t>
            </a:r>
          </a:p>
          <a:p>
            <a:pPr algn="ctr"/>
            <a:r>
              <a:rPr lang="en-US" sz="5400" b="1" spc="300" dirty="0">
                <a:solidFill>
                  <a:schemeClr val="bg2">
                    <a:lumMod val="25000"/>
                  </a:schemeClr>
                </a:solidFill>
                <a:ea typeface="Lato Heavy" panose="020F0502020204030203" pitchFamily="34" charset="0"/>
                <a:cs typeface="Lato Heavy" panose="020F0502020204030203" pitchFamily="34" charset="0"/>
              </a:rPr>
              <a:t>OPENING SUMMER 2023</a:t>
            </a:r>
          </a:p>
        </p:txBody>
      </p:sp>
    </p:spTree>
    <p:extLst>
      <p:ext uri="{BB962C8B-B14F-4D97-AF65-F5344CB8AC3E}">
        <p14:creationId xmlns:p14="http://schemas.microsoft.com/office/powerpoint/2010/main" val="335476924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p:cNvSpPr txBox="1"/>
          <p:nvPr/>
        </p:nvSpPr>
        <p:spPr>
          <a:xfrm>
            <a:off x="8245338" y="3429000"/>
            <a:ext cx="2761018" cy="894732"/>
          </a:xfrm>
          <a:prstGeom prst="rect">
            <a:avLst/>
          </a:prstGeom>
          <a:noFill/>
        </p:spPr>
        <p:txBody>
          <a:bodyPr wrap="square" rtlCol="0">
            <a:spAutoFit/>
          </a:bodyPr>
          <a:lstStyle/>
          <a:p>
            <a:pPr algn="just">
              <a:lnSpc>
                <a:spcPct val="150000"/>
              </a:lnSpc>
            </a:pPr>
            <a:r>
              <a:rPr lang="en-US" sz="1200" dirty="0">
                <a:ea typeface="Lato Medium" panose="020F0502020204030203" pitchFamily="34" charset="0"/>
                <a:cs typeface="Lato Medium" panose="020F0502020204030203" pitchFamily="34" charset="0"/>
              </a:rPr>
              <a:t>RENOVATED FROM THE BOTTOM TO THE TOP WE PRESENT YOU THE NEW VISION OF HOTEL PERLA.</a:t>
            </a:r>
          </a:p>
        </p:txBody>
      </p:sp>
      <p:sp>
        <p:nvSpPr>
          <p:cNvPr id="7" name="TextBox 6">
            <a:extLst>
              <a:ext uri="{FF2B5EF4-FFF2-40B4-BE49-F238E27FC236}">
                <a16:creationId xmlns="" xmlns:a16="http://schemas.microsoft.com/office/drawing/2014/main" id="{97B316DB-D530-4F06-AF3A-98ADC88FAA6F}"/>
              </a:ext>
            </a:extLst>
          </p:cNvPr>
          <p:cNvSpPr txBox="1"/>
          <p:nvPr/>
        </p:nvSpPr>
        <p:spPr>
          <a:xfrm>
            <a:off x="8245339" y="2321004"/>
            <a:ext cx="2761017" cy="1107996"/>
          </a:xfrm>
          <a:prstGeom prst="rect">
            <a:avLst/>
          </a:prstGeom>
          <a:noFill/>
        </p:spPr>
        <p:txBody>
          <a:bodyPr wrap="square" lIns="0" tIns="0" rIns="0" bIns="0" rtlCol="0">
            <a:spAutoFit/>
          </a:bodyPr>
          <a:lstStyle/>
          <a:p>
            <a:r>
              <a:rPr lang="en-US" sz="3600" dirty="0">
                <a:solidFill>
                  <a:schemeClr val="bg2">
                    <a:lumMod val="25000"/>
                  </a:schemeClr>
                </a:solidFill>
                <a:ea typeface="Lato Heavy" panose="020F0502020204030203" pitchFamily="34" charset="0"/>
                <a:cs typeface="Lato Heavy" panose="020F0502020204030203" pitchFamily="34" charset="0"/>
              </a:rPr>
              <a:t>WELCOME TO </a:t>
            </a:r>
          </a:p>
          <a:p>
            <a:r>
              <a:rPr lang="en-US" sz="3600" dirty="0">
                <a:solidFill>
                  <a:schemeClr val="bg2">
                    <a:lumMod val="25000"/>
                  </a:schemeClr>
                </a:solidFill>
                <a:ea typeface="Lato Heavy" panose="020F0502020204030203" pitchFamily="34" charset="0"/>
                <a:cs typeface="Lato Heavy" panose="020F0502020204030203" pitchFamily="34" charset="0"/>
              </a:rPr>
              <a:t>HOTEL PERLA</a:t>
            </a:r>
          </a:p>
        </p:txBody>
      </p:sp>
      <p:pic>
        <p:nvPicPr>
          <p:cNvPr id="11" name="Picture Placeholder 10">
            <a:extLst>
              <a:ext uri="{FF2B5EF4-FFF2-40B4-BE49-F238E27FC236}">
                <a16:creationId xmlns="" xmlns:a16="http://schemas.microsoft.com/office/drawing/2014/main" id="{9313F16A-9113-1C8C-C27E-E5550152BC72}"/>
              </a:ext>
            </a:extLst>
          </p:cNvPr>
          <p:cNvPicPr>
            <a:picLocks noGrp="1" noChangeAspect="1"/>
          </p:cNvPicPr>
          <p:nvPr>
            <p:ph type="pic" sz="quarter" idx="10"/>
          </p:nvPr>
        </p:nvPicPr>
        <p:blipFill>
          <a:blip r:embed="rId2">
            <a:extLst>
              <a:ext uri="{28A0092B-C50C-407E-A947-70E740481C1C}">
                <a14:useLocalDpi xmlns:a14="http://schemas.microsoft.com/office/drawing/2010/main" val="0"/>
              </a:ext>
            </a:extLst>
          </a:blip>
          <a:srcRect l="18539" r="18539"/>
          <a:stretch>
            <a:fillRect/>
          </a:stretch>
        </p:blipFill>
        <p:spPr>
          <a:xfrm>
            <a:off x="0" y="0"/>
            <a:ext cx="7776594" cy="6858000"/>
          </a:xfrm>
        </p:spPr>
      </p:pic>
    </p:spTree>
    <p:extLst>
      <p:ext uri="{BB962C8B-B14F-4D97-AF65-F5344CB8AC3E}">
        <p14:creationId xmlns:p14="http://schemas.microsoft.com/office/powerpoint/2010/main" val="3012984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Placeholder 5">
            <a:extLst>
              <a:ext uri="{FF2B5EF4-FFF2-40B4-BE49-F238E27FC236}">
                <a16:creationId xmlns="" xmlns:a16="http://schemas.microsoft.com/office/drawing/2014/main" id="{41F9CAA8-58DA-C255-FA05-D9132A252A8B}"/>
              </a:ext>
            </a:extLst>
          </p:cNvPr>
          <p:cNvPicPr>
            <a:picLocks noGrp="1" noChangeAspect="1"/>
          </p:cNvPicPr>
          <p:nvPr>
            <p:ph type="pic" sz="quarter" idx="10"/>
          </p:nvPr>
        </p:nvPicPr>
        <p:blipFill rotWithShape="1">
          <a:blip r:embed="rId2">
            <a:extLst>
              <a:ext uri="{28A0092B-C50C-407E-A947-70E740481C1C}">
                <a14:useLocalDpi xmlns:a14="http://schemas.microsoft.com/office/drawing/2010/main" val="0"/>
              </a:ext>
            </a:extLst>
          </a:blip>
          <a:srcRect t="442"/>
          <a:stretch/>
        </p:blipFill>
        <p:spPr>
          <a:xfrm>
            <a:off x="0" y="0"/>
            <a:ext cx="12192000" cy="6858000"/>
          </a:xfrm>
        </p:spPr>
      </p:pic>
    </p:spTree>
    <p:extLst>
      <p:ext uri="{BB962C8B-B14F-4D97-AF65-F5344CB8AC3E}">
        <p14:creationId xmlns:p14="http://schemas.microsoft.com/office/powerpoint/2010/main" val="303959644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p:cNvSpPr txBox="1"/>
          <p:nvPr/>
        </p:nvSpPr>
        <p:spPr>
          <a:xfrm>
            <a:off x="8245338" y="3429000"/>
            <a:ext cx="2761018" cy="894732"/>
          </a:xfrm>
          <a:prstGeom prst="rect">
            <a:avLst/>
          </a:prstGeom>
          <a:noFill/>
        </p:spPr>
        <p:txBody>
          <a:bodyPr wrap="square" rtlCol="0">
            <a:spAutoFit/>
          </a:bodyPr>
          <a:lstStyle/>
          <a:p>
            <a:pPr algn="just">
              <a:lnSpc>
                <a:spcPct val="150000"/>
              </a:lnSpc>
            </a:pPr>
            <a:r>
              <a:rPr lang="en-US" sz="1200" dirty="0">
                <a:ea typeface="Lato Medium" panose="020F0502020204030203" pitchFamily="34" charset="0"/>
                <a:cs typeface="Lato Medium" panose="020F0502020204030203" pitchFamily="34" charset="0"/>
              </a:rPr>
              <a:t>RECEPTION IS THE FIRST AND LAST PLACE A TOURIST VISITS, A COMFORATBLE AND MODERN PLACE. </a:t>
            </a:r>
          </a:p>
        </p:txBody>
      </p:sp>
      <p:sp>
        <p:nvSpPr>
          <p:cNvPr id="7" name="TextBox 6">
            <a:extLst>
              <a:ext uri="{FF2B5EF4-FFF2-40B4-BE49-F238E27FC236}">
                <a16:creationId xmlns="" xmlns:a16="http://schemas.microsoft.com/office/drawing/2014/main" id="{97B316DB-D530-4F06-AF3A-98ADC88FAA6F}"/>
              </a:ext>
            </a:extLst>
          </p:cNvPr>
          <p:cNvSpPr txBox="1"/>
          <p:nvPr/>
        </p:nvSpPr>
        <p:spPr>
          <a:xfrm>
            <a:off x="8245339" y="2321004"/>
            <a:ext cx="2761017" cy="1107996"/>
          </a:xfrm>
          <a:prstGeom prst="rect">
            <a:avLst/>
          </a:prstGeom>
          <a:noFill/>
        </p:spPr>
        <p:txBody>
          <a:bodyPr wrap="square" lIns="0" tIns="0" rIns="0" bIns="0" rtlCol="0">
            <a:spAutoFit/>
          </a:bodyPr>
          <a:lstStyle/>
          <a:p>
            <a:r>
              <a:rPr lang="en-US" sz="3600" dirty="0">
                <a:solidFill>
                  <a:schemeClr val="bg2">
                    <a:lumMod val="25000"/>
                  </a:schemeClr>
                </a:solidFill>
                <a:ea typeface="Lato Heavy" panose="020F0502020204030203" pitchFamily="34" charset="0"/>
                <a:cs typeface="Lato Heavy" panose="020F0502020204030203" pitchFamily="34" charset="0"/>
              </a:rPr>
              <a:t>OUR CONCEPT RECEPTION</a:t>
            </a:r>
          </a:p>
        </p:txBody>
      </p:sp>
      <p:pic>
        <p:nvPicPr>
          <p:cNvPr id="17" name="Picture Placeholder 16">
            <a:extLst>
              <a:ext uri="{FF2B5EF4-FFF2-40B4-BE49-F238E27FC236}">
                <a16:creationId xmlns="" xmlns:a16="http://schemas.microsoft.com/office/drawing/2014/main" id="{3D37A004-9F07-4790-8B3D-4CF54D9C8A70}"/>
              </a:ext>
            </a:extLst>
          </p:cNvPr>
          <p:cNvPicPr>
            <a:picLocks noGrp="1" noChangeAspect="1"/>
          </p:cNvPicPr>
          <p:nvPr>
            <p:ph type="pic" sz="quarter" idx="10"/>
          </p:nvPr>
        </p:nvPicPr>
        <p:blipFill rotWithShape="1">
          <a:blip r:embed="rId2">
            <a:extLst>
              <a:ext uri="{28A0092B-C50C-407E-A947-70E740481C1C}">
                <a14:useLocalDpi xmlns:a14="http://schemas.microsoft.com/office/drawing/2010/main" val="0"/>
              </a:ext>
            </a:extLst>
          </a:blip>
          <a:srcRect l="24169" r="24169"/>
          <a:stretch>
            <a:fillRect/>
          </a:stretch>
        </p:blipFill>
        <p:spPr>
          <a:xfrm>
            <a:off x="0" y="0"/>
            <a:ext cx="7768206" cy="6858000"/>
          </a:xfrm>
        </p:spPr>
      </p:pic>
    </p:spTree>
    <p:extLst>
      <p:ext uri="{BB962C8B-B14F-4D97-AF65-F5344CB8AC3E}">
        <p14:creationId xmlns:p14="http://schemas.microsoft.com/office/powerpoint/2010/main" val="82386311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Placeholder 3">
            <a:extLst>
              <a:ext uri="{FF2B5EF4-FFF2-40B4-BE49-F238E27FC236}">
                <a16:creationId xmlns="" xmlns:a16="http://schemas.microsoft.com/office/drawing/2014/main" id="{EE3E706D-6385-4ABC-A37F-2A73D0111DE5}"/>
              </a:ext>
            </a:extLst>
          </p:cNvPr>
          <p:cNvPicPr>
            <a:picLocks noGrp="1" noChangeAspect="1"/>
          </p:cNvPicPr>
          <p:nvPr>
            <p:ph type="pic" sz="quarter" idx="10"/>
          </p:nvPr>
        </p:nvPicPr>
        <p:blipFill rotWithShape="1">
          <a:blip r:embed="rId2">
            <a:extLst>
              <a:ext uri="{28A0092B-C50C-407E-A947-70E740481C1C}">
                <a14:useLocalDpi xmlns:a14="http://schemas.microsoft.com/office/drawing/2010/main" val="0"/>
              </a:ext>
            </a:extLst>
          </a:blip>
          <a:srcRect t="559" b="559"/>
          <a:stretch>
            <a:fillRect/>
          </a:stretch>
        </p:blipFill>
        <p:spPr/>
      </p:pic>
    </p:spTree>
    <p:extLst>
      <p:ext uri="{BB962C8B-B14F-4D97-AF65-F5344CB8AC3E}">
        <p14:creationId xmlns:p14="http://schemas.microsoft.com/office/powerpoint/2010/main" val="180641496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Placeholder 3">
            <a:extLst>
              <a:ext uri="{FF2B5EF4-FFF2-40B4-BE49-F238E27FC236}">
                <a16:creationId xmlns="" xmlns:a16="http://schemas.microsoft.com/office/drawing/2014/main" id="{2B7BA438-8446-4358-963E-1279EB01821D}"/>
              </a:ext>
            </a:extLst>
          </p:cNvPr>
          <p:cNvPicPr>
            <a:picLocks noGrp="1" noChangeAspect="1"/>
          </p:cNvPicPr>
          <p:nvPr>
            <p:ph type="pic" sz="quarter" idx="10"/>
          </p:nvPr>
        </p:nvPicPr>
        <p:blipFill rotWithShape="1">
          <a:blip r:embed="rId2">
            <a:extLst>
              <a:ext uri="{28A0092B-C50C-407E-A947-70E740481C1C}">
                <a14:useLocalDpi xmlns:a14="http://schemas.microsoft.com/office/drawing/2010/main" val="0"/>
              </a:ext>
            </a:extLst>
          </a:blip>
          <a:srcRect t="247" b="247"/>
          <a:stretch>
            <a:fillRect/>
          </a:stretch>
        </p:blipFill>
        <p:spPr/>
      </p:pic>
    </p:spTree>
    <p:extLst>
      <p:ext uri="{BB962C8B-B14F-4D97-AF65-F5344CB8AC3E}">
        <p14:creationId xmlns:p14="http://schemas.microsoft.com/office/powerpoint/2010/main" val="322730806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p:cNvSpPr txBox="1"/>
          <p:nvPr/>
        </p:nvSpPr>
        <p:spPr>
          <a:xfrm>
            <a:off x="8241555" y="3429000"/>
            <a:ext cx="2715549" cy="894732"/>
          </a:xfrm>
          <a:prstGeom prst="rect">
            <a:avLst/>
          </a:prstGeom>
          <a:noFill/>
        </p:spPr>
        <p:txBody>
          <a:bodyPr wrap="square" rtlCol="0">
            <a:spAutoFit/>
          </a:bodyPr>
          <a:lstStyle/>
          <a:p>
            <a:pPr algn="just">
              <a:lnSpc>
                <a:spcPct val="150000"/>
              </a:lnSpc>
            </a:pPr>
            <a:r>
              <a:rPr lang="en-US" sz="1200" dirty="0">
                <a:ea typeface="Lato Medium" panose="020F0502020204030203" pitchFamily="34" charset="0"/>
                <a:cs typeface="Lato Medium" panose="020F0502020204030203" pitchFamily="34" charset="0"/>
              </a:rPr>
              <a:t>LOBBY BAR IS DESIGNED AS A ENJOYABLE AND STYLISH AREA TO HAVE FUN OR GET SOME WORK DONE </a:t>
            </a:r>
          </a:p>
        </p:txBody>
      </p:sp>
      <p:sp>
        <p:nvSpPr>
          <p:cNvPr id="7" name="TextBox 6">
            <a:extLst>
              <a:ext uri="{FF2B5EF4-FFF2-40B4-BE49-F238E27FC236}">
                <a16:creationId xmlns="" xmlns:a16="http://schemas.microsoft.com/office/drawing/2014/main" id="{97B316DB-D530-4F06-AF3A-98ADC88FAA6F}"/>
              </a:ext>
            </a:extLst>
          </p:cNvPr>
          <p:cNvSpPr txBox="1"/>
          <p:nvPr/>
        </p:nvSpPr>
        <p:spPr>
          <a:xfrm>
            <a:off x="8241555" y="2321004"/>
            <a:ext cx="2715548" cy="1107996"/>
          </a:xfrm>
          <a:prstGeom prst="rect">
            <a:avLst/>
          </a:prstGeom>
          <a:noFill/>
        </p:spPr>
        <p:txBody>
          <a:bodyPr wrap="square" lIns="0" tIns="0" rIns="0" bIns="0" rtlCol="0">
            <a:spAutoFit/>
          </a:bodyPr>
          <a:lstStyle/>
          <a:p>
            <a:r>
              <a:rPr lang="en-US" sz="3600" dirty="0">
                <a:solidFill>
                  <a:schemeClr val="bg2">
                    <a:lumMod val="25000"/>
                  </a:schemeClr>
                </a:solidFill>
                <a:ea typeface="Lato Heavy" panose="020F0502020204030203" pitchFamily="34" charset="0"/>
                <a:cs typeface="Lato Heavy" panose="020F0502020204030203" pitchFamily="34" charset="0"/>
              </a:rPr>
              <a:t>OUR CONCEPT</a:t>
            </a:r>
          </a:p>
          <a:p>
            <a:r>
              <a:rPr lang="en-US" sz="3600" dirty="0">
                <a:solidFill>
                  <a:schemeClr val="bg2">
                    <a:lumMod val="25000"/>
                  </a:schemeClr>
                </a:solidFill>
                <a:ea typeface="Lato Heavy" panose="020F0502020204030203" pitchFamily="34" charset="0"/>
                <a:cs typeface="Lato Heavy" panose="020F0502020204030203" pitchFamily="34" charset="0"/>
              </a:rPr>
              <a:t>LOBBY BAR</a:t>
            </a:r>
          </a:p>
        </p:txBody>
      </p:sp>
      <p:pic>
        <p:nvPicPr>
          <p:cNvPr id="12" name="Picture Placeholder 11">
            <a:extLst>
              <a:ext uri="{FF2B5EF4-FFF2-40B4-BE49-F238E27FC236}">
                <a16:creationId xmlns="" xmlns:a16="http://schemas.microsoft.com/office/drawing/2014/main" id="{8D18E717-B85A-4DE1-987A-5C8434D031F0}"/>
              </a:ext>
            </a:extLst>
          </p:cNvPr>
          <p:cNvPicPr>
            <a:picLocks noGrp="1" noChangeAspect="1"/>
          </p:cNvPicPr>
          <p:nvPr>
            <p:ph type="pic" sz="quarter" idx="10"/>
          </p:nvPr>
        </p:nvPicPr>
        <p:blipFill rotWithShape="1">
          <a:blip r:embed="rId2">
            <a:extLst>
              <a:ext uri="{28A0092B-C50C-407E-A947-70E740481C1C}">
                <a14:useLocalDpi xmlns:a14="http://schemas.microsoft.com/office/drawing/2010/main" val="0"/>
              </a:ext>
            </a:extLst>
          </a:blip>
          <a:srcRect l="24169" r="24169"/>
          <a:stretch>
            <a:fillRect/>
          </a:stretch>
        </p:blipFill>
        <p:spPr>
          <a:xfrm>
            <a:off x="-1" y="0"/>
            <a:ext cx="7768207" cy="6858000"/>
          </a:xfrm>
        </p:spPr>
      </p:pic>
    </p:spTree>
    <p:extLst>
      <p:ext uri="{BB962C8B-B14F-4D97-AF65-F5344CB8AC3E}">
        <p14:creationId xmlns:p14="http://schemas.microsoft.com/office/powerpoint/2010/main" val="92529854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Placeholder 3">
            <a:extLst>
              <a:ext uri="{FF2B5EF4-FFF2-40B4-BE49-F238E27FC236}">
                <a16:creationId xmlns="" xmlns:a16="http://schemas.microsoft.com/office/drawing/2014/main" id="{8CF38FF4-666A-4A6B-996D-1A11B620DB11}"/>
              </a:ext>
            </a:extLst>
          </p:cNvPr>
          <p:cNvPicPr>
            <a:picLocks noGrp="1" noChangeAspect="1"/>
          </p:cNvPicPr>
          <p:nvPr>
            <p:ph type="pic" sz="quarter" idx="10"/>
          </p:nvPr>
        </p:nvPicPr>
        <p:blipFill rotWithShape="1">
          <a:blip r:embed="rId2">
            <a:extLst>
              <a:ext uri="{28A0092B-C50C-407E-A947-70E740481C1C}">
                <a14:useLocalDpi xmlns:a14="http://schemas.microsoft.com/office/drawing/2010/main" val="0"/>
              </a:ext>
            </a:extLst>
          </a:blip>
          <a:srcRect t="3451" b="3451"/>
          <a:stretch>
            <a:fillRect/>
          </a:stretch>
        </p:blipFill>
        <p:spPr/>
      </p:pic>
    </p:spTree>
    <p:extLst>
      <p:ext uri="{BB962C8B-B14F-4D97-AF65-F5344CB8AC3E}">
        <p14:creationId xmlns:p14="http://schemas.microsoft.com/office/powerpoint/2010/main" val="179150219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p:cNvSpPr txBox="1"/>
          <p:nvPr/>
        </p:nvSpPr>
        <p:spPr>
          <a:xfrm>
            <a:off x="8393679" y="3429000"/>
            <a:ext cx="2765933" cy="894732"/>
          </a:xfrm>
          <a:prstGeom prst="rect">
            <a:avLst/>
          </a:prstGeom>
          <a:noFill/>
        </p:spPr>
        <p:txBody>
          <a:bodyPr wrap="square" rtlCol="0">
            <a:spAutoFit/>
          </a:bodyPr>
          <a:lstStyle/>
          <a:p>
            <a:pPr algn="just">
              <a:lnSpc>
                <a:spcPct val="150000"/>
              </a:lnSpc>
            </a:pPr>
            <a:r>
              <a:rPr lang="en-US" sz="1200" dirty="0">
                <a:ea typeface="Lato Medium" panose="020F0502020204030203" pitchFamily="34" charset="0"/>
                <a:cs typeface="Lato Medium" panose="020F0502020204030203" pitchFamily="34" charset="0"/>
              </a:rPr>
              <a:t>THE IDEAL COMFORATBLE PLACE TO RELAX AND FEEL AT HOME </a:t>
            </a:r>
          </a:p>
          <a:p>
            <a:pPr algn="just">
              <a:lnSpc>
                <a:spcPct val="150000"/>
              </a:lnSpc>
            </a:pPr>
            <a:endParaRPr lang="en-US" sz="1200" dirty="0">
              <a:ea typeface="Lato Medium" panose="020F0502020204030203" pitchFamily="34" charset="0"/>
              <a:cs typeface="Lato Medium" panose="020F0502020204030203" pitchFamily="34" charset="0"/>
            </a:endParaRPr>
          </a:p>
        </p:txBody>
      </p:sp>
      <p:sp>
        <p:nvSpPr>
          <p:cNvPr id="7" name="TextBox 6">
            <a:extLst>
              <a:ext uri="{FF2B5EF4-FFF2-40B4-BE49-F238E27FC236}">
                <a16:creationId xmlns="" xmlns:a16="http://schemas.microsoft.com/office/drawing/2014/main" id="{97B316DB-D530-4F06-AF3A-98ADC88FAA6F}"/>
              </a:ext>
            </a:extLst>
          </p:cNvPr>
          <p:cNvSpPr txBox="1"/>
          <p:nvPr/>
        </p:nvSpPr>
        <p:spPr>
          <a:xfrm>
            <a:off x="8393680" y="2321004"/>
            <a:ext cx="2765933" cy="1107996"/>
          </a:xfrm>
          <a:prstGeom prst="rect">
            <a:avLst/>
          </a:prstGeom>
          <a:noFill/>
        </p:spPr>
        <p:txBody>
          <a:bodyPr wrap="square" lIns="0" tIns="0" rIns="0" bIns="0" rtlCol="0">
            <a:spAutoFit/>
          </a:bodyPr>
          <a:lstStyle/>
          <a:p>
            <a:r>
              <a:rPr lang="en-US" sz="3600" dirty="0">
                <a:solidFill>
                  <a:schemeClr val="bg2">
                    <a:lumMod val="25000"/>
                  </a:schemeClr>
                </a:solidFill>
                <a:ea typeface="Lato Heavy" panose="020F0502020204030203" pitchFamily="34" charset="0"/>
                <a:cs typeface="Lato Heavy" panose="020F0502020204030203" pitchFamily="34" charset="0"/>
              </a:rPr>
              <a:t>OUR CONCEPT</a:t>
            </a:r>
          </a:p>
          <a:p>
            <a:r>
              <a:rPr lang="en-US" sz="3600" dirty="0">
                <a:solidFill>
                  <a:schemeClr val="bg2">
                    <a:lumMod val="25000"/>
                  </a:schemeClr>
                </a:solidFill>
                <a:ea typeface="Lato Heavy" panose="020F0502020204030203" pitchFamily="34" charset="0"/>
                <a:cs typeface="Lato Heavy" panose="020F0502020204030203" pitchFamily="34" charset="0"/>
              </a:rPr>
              <a:t>ROOMS</a:t>
            </a:r>
          </a:p>
        </p:txBody>
      </p:sp>
      <p:pic>
        <p:nvPicPr>
          <p:cNvPr id="15" name="Picture Placeholder 14">
            <a:extLst>
              <a:ext uri="{FF2B5EF4-FFF2-40B4-BE49-F238E27FC236}">
                <a16:creationId xmlns="" xmlns:a16="http://schemas.microsoft.com/office/drawing/2014/main" id="{A926E17F-274B-900A-39A5-EDB92ECA8983}"/>
              </a:ext>
            </a:extLst>
          </p:cNvPr>
          <p:cNvPicPr>
            <a:picLocks noGrp="1" noChangeAspect="1"/>
          </p:cNvPicPr>
          <p:nvPr>
            <p:ph type="pic" sz="quarter" idx="10"/>
          </p:nvPr>
        </p:nvPicPr>
        <p:blipFill>
          <a:blip r:embed="rId2">
            <a:extLst>
              <a:ext uri="{28A0092B-C50C-407E-A947-70E740481C1C}">
                <a14:useLocalDpi xmlns:a14="http://schemas.microsoft.com/office/drawing/2010/main" val="0"/>
              </a:ext>
            </a:extLst>
          </a:blip>
          <a:srcRect l="12712" r="12712"/>
          <a:stretch>
            <a:fillRect/>
          </a:stretch>
        </p:blipFill>
        <p:spPr>
          <a:xfrm>
            <a:off x="1" y="0"/>
            <a:ext cx="7776594" cy="6858000"/>
          </a:xfrm>
        </p:spPr>
      </p:pic>
    </p:spTree>
    <p:extLst>
      <p:ext uri="{BB962C8B-B14F-4D97-AF65-F5344CB8AC3E}">
        <p14:creationId xmlns:p14="http://schemas.microsoft.com/office/powerpoint/2010/main" val="61243010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Placeholder 7">
            <a:extLst>
              <a:ext uri="{FF2B5EF4-FFF2-40B4-BE49-F238E27FC236}">
                <a16:creationId xmlns="" xmlns:a16="http://schemas.microsoft.com/office/drawing/2014/main" id="{024512EB-FB9F-3F77-78F3-F54F9B17E2E3}"/>
              </a:ext>
            </a:extLst>
          </p:cNvPr>
          <p:cNvPicPr>
            <a:picLocks noGrp="1" noChangeAspect="1"/>
          </p:cNvPicPr>
          <p:nvPr>
            <p:ph type="pic" sz="quarter" idx="10"/>
          </p:nvPr>
        </p:nvPicPr>
        <p:blipFill>
          <a:blip r:embed="rId2">
            <a:extLst>
              <a:ext uri="{28A0092B-C50C-407E-A947-70E740481C1C}">
                <a14:useLocalDpi xmlns:a14="http://schemas.microsoft.com/office/drawing/2010/main" val="0"/>
              </a:ext>
            </a:extLst>
          </a:blip>
          <a:srcRect t="6140" b="6140"/>
          <a:stretch>
            <a:fillRect/>
          </a:stretch>
        </p:blipFill>
        <p:spPr/>
      </p:pic>
    </p:spTree>
    <p:extLst>
      <p:ext uri="{BB962C8B-B14F-4D97-AF65-F5344CB8AC3E}">
        <p14:creationId xmlns:p14="http://schemas.microsoft.com/office/powerpoint/2010/main" val="130684663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Placeholder 4">
            <a:extLst>
              <a:ext uri="{FF2B5EF4-FFF2-40B4-BE49-F238E27FC236}">
                <a16:creationId xmlns="" xmlns:a16="http://schemas.microsoft.com/office/drawing/2014/main" id="{6E43DDEA-126D-DD2C-5CC8-FA037061E86E}"/>
              </a:ext>
            </a:extLst>
          </p:cNvPr>
          <p:cNvPicPr>
            <a:picLocks noGrp="1" noChangeAspect="1"/>
          </p:cNvPicPr>
          <p:nvPr>
            <p:ph type="pic" sz="quarter" idx="10"/>
          </p:nvPr>
        </p:nvPicPr>
        <p:blipFill>
          <a:blip r:embed="rId2">
            <a:extLst>
              <a:ext uri="{28A0092B-C50C-407E-A947-70E740481C1C}">
                <a14:useLocalDpi xmlns:a14="http://schemas.microsoft.com/office/drawing/2010/main" val="0"/>
              </a:ext>
            </a:extLst>
          </a:blip>
          <a:srcRect t="6140" b="6140"/>
          <a:stretch>
            <a:fillRect/>
          </a:stretch>
        </p:blipFill>
        <p:spPr/>
      </p:pic>
    </p:spTree>
    <p:extLst>
      <p:ext uri="{BB962C8B-B14F-4D97-AF65-F5344CB8AC3E}">
        <p14:creationId xmlns:p14="http://schemas.microsoft.com/office/powerpoint/2010/main" val="393852394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Placeholder 5">
            <a:extLst>
              <a:ext uri="{FF2B5EF4-FFF2-40B4-BE49-F238E27FC236}">
                <a16:creationId xmlns="" xmlns:a16="http://schemas.microsoft.com/office/drawing/2014/main" id="{9EC532E4-0AE3-6C50-7398-B3A99E728240}"/>
              </a:ext>
            </a:extLst>
          </p:cNvPr>
          <p:cNvPicPr>
            <a:picLocks noGrp="1" noChangeAspect="1"/>
          </p:cNvPicPr>
          <p:nvPr>
            <p:ph type="pic" sz="quarter" idx="10"/>
          </p:nvPr>
        </p:nvPicPr>
        <p:blipFill>
          <a:blip r:embed="rId2">
            <a:extLst>
              <a:ext uri="{28A0092B-C50C-407E-A947-70E740481C1C}">
                <a14:useLocalDpi xmlns:a14="http://schemas.microsoft.com/office/drawing/2010/main" val="0"/>
              </a:ext>
            </a:extLst>
          </a:blip>
          <a:srcRect l="2667" r="2667"/>
          <a:stretch>
            <a:fillRect/>
          </a:stretch>
        </p:blipFill>
        <p:spPr/>
      </p:pic>
    </p:spTree>
    <p:extLst>
      <p:ext uri="{BB962C8B-B14F-4D97-AF65-F5344CB8AC3E}">
        <p14:creationId xmlns:p14="http://schemas.microsoft.com/office/powerpoint/2010/main" val="129050602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Placeholder 4">
            <a:extLst>
              <a:ext uri="{FF2B5EF4-FFF2-40B4-BE49-F238E27FC236}">
                <a16:creationId xmlns="" xmlns:a16="http://schemas.microsoft.com/office/drawing/2014/main" id="{78A051BF-8B1A-0854-BD62-4F74A359B110}"/>
              </a:ext>
            </a:extLst>
          </p:cNvPr>
          <p:cNvPicPr>
            <a:picLocks noGrp="1" noChangeAspect="1"/>
          </p:cNvPicPr>
          <p:nvPr>
            <p:ph type="pic" sz="quarter" idx="10"/>
          </p:nvPr>
        </p:nvPicPr>
        <p:blipFill>
          <a:blip r:embed="rId2">
            <a:extLst>
              <a:ext uri="{28A0092B-C50C-407E-A947-70E740481C1C}">
                <a14:useLocalDpi xmlns:a14="http://schemas.microsoft.com/office/drawing/2010/main" val="0"/>
              </a:ext>
            </a:extLst>
          </a:blip>
          <a:srcRect t="9821" b="9821"/>
          <a:stretch>
            <a:fillRect/>
          </a:stretch>
        </p:blipFill>
        <p:spPr/>
      </p:pic>
    </p:spTree>
    <p:extLst>
      <p:ext uri="{BB962C8B-B14F-4D97-AF65-F5344CB8AC3E}">
        <p14:creationId xmlns:p14="http://schemas.microsoft.com/office/powerpoint/2010/main" val="313731166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 xmlns:a16="http://schemas.microsoft.com/office/drawing/2014/main" id="{2AE9F253-3B67-3CE7-A2BD-FBD505D939C8}"/>
              </a:ext>
            </a:extLst>
          </p:cNvPr>
          <p:cNvSpPr txBox="1"/>
          <p:nvPr/>
        </p:nvSpPr>
        <p:spPr>
          <a:xfrm>
            <a:off x="2740404" y="468253"/>
            <a:ext cx="6711192" cy="646331"/>
          </a:xfrm>
          <a:prstGeom prst="rect">
            <a:avLst/>
          </a:prstGeom>
          <a:noFill/>
        </p:spPr>
        <p:txBody>
          <a:bodyPr wrap="square" rtlCol="0">
            <a:spAutoFit/>
          </a:bodyPr>
          <a:lstStyle/>
          <a:p>
            <a:pPr algn="ctr"/>
            <a:r>
              <a:rPr lang="en-US" sz="3600" dirty="0">
                <a:solidFill>
                  <a:schemeClr val="bg2">
                    <a:lumMod val="25000"/>
                  </a:schemeClr>
                </a:solidFill>
              </a:rPr>
              <a:t>ABOUT HOTEL PERLA</a:t>
            </a:r>
            <a:endParaRPr lang="bg-BG" sz="3600" dirty="0">
              <a:solidFill>
                <a:schemeClr val="bg2">
                  <a:lumMod val="25000"/>
                </a:schemeClr>
              </a:solidFill>
            </a:endParaRPr>
          </a:p>
        </p:txBody>
      </p:sp>
      <p:sp>
        <p:nvSpPr>
          <p:cNvPr id="4" name="TextBox 3">
            <a:extLst>
              <a:ext uri="{FF2B5EF4-FFF2-40B4-BE49-F238E27FC236}">
                <a16:creationId xmlns="" xmlns:a16="http://schemas.microsoft.com/office/drawing/2014/main" id="{266360BE-E7B8-DAF8-6DD2-BD6AB2A1F5A5}"/>
              </a:ext>
            </a:extLst>
          </p:cNvPr>
          <p:cNvSpPr txBox="1"/>
          <p:nvPr/>
        </p:nvSpPr>
        <p:spPr>
          <a:xfrm>
            <a:off x="265652" y="1588433"/>
            <a:ext cx="11660696" cy="4801314"/>
          </a:xfrm>
          <a:prstGeom prst="rect">
            <a:avLst/>
          </a:prstGeom>
          <a:noFill/>
        </p:spPr>
        <p:txBody>
          <a:bodyPr wrap="square" rtlCol="0">
            <a:spAutoFit/>
          </a:bodyPr>
          <a:lstStyle/>
          <a:p>
            <a:pPr>
              <a:lnSpc>
                <a:spcPct val="120000"/>
              </a:lnSpc>
              <a:spcAft>
                <a:spcPts val="800"/>
              </a:spcAft>
            </a:pPr>
            <a:r>
              <a:rPr lang="bg-BG" sz="2200" dirty="0">
                <a:solidFill>
                  <a:schemeClr val="bg2">
                    <a:lumMod val="25000"/>
                  </a:schemeClr>
                </a:solidFill>
                <a:effectLst/>
                <a:latin typeface="Calibri" panose="020F0502020204030204" pitchFamily="34" charset="0"/>
                <a:ea typeface="Calibri" panose="020F0502020204030204" pitchFamily="34" charset="0"/>
                <a:cs typeface="Times New Roman" panose="02020603050405020304" pitchFamily="18" charset="0"/>
              </a:rPr>
              <a:t>Modernised in 2022, fully renovated four-star hotel complex "Perla" is located in the northern part of the resort of Sunny Beach, 250 meters from the beach and 300 meters from the center of the complex. It is located on the main street, meters away from the bus stop and with convenient transport connection to Burgas Airport, which is at a distance of 30 km, 25 minutes away from the hotel.</a:t>
            </a:r>
            <a:endParaRPr lang="en-US" sz="2200" dirty="0">
              <a:solidFill>
                <a:schemeClr val="bg2">
                  <a:lumMod val="25000"/>
                </a:schemeClr>
              </a:solidFill>
              <a:effectLst/>
              <a:latin typeface="Calibri" panose="020F0502020204030204" pitchFamily="34" charset="0"/>
              <a:ea typeface="Calibri" panose="020F0502020204030204" pitchFamily="34" charset="0"/>
              <a:cs typeface="Times New Roman" panose="02020603050405020304" pitchFamily="18" charset="0"/>
            </a:endParaRPr>
          </a:p>
          <a:p>
            <a:pPr>
              <a:lnSpc>
                <a:spcPct val="120000"/>
              </a:lnSpc>
              <a:spcAft>
                <a:spcPts val="800"/>
              </a:spcAft>
            </a:pPr>
            <a:endParaRPr lang="bg-BG" sz="2200" dirty="0">
              <a:solidFill>
                <a:schemeClr val="bg2">
                  <a:lumMod val="25000"/>
                </a:schemeClr>
              </a:solidFill>
              <a:effectLst/>
              <a:latin typeface="Calibri" panose="020F0502020204030204" pitchFamily="34" charset="0"/>
              <a:ea typeface="Calibri" panose="020F0502020204030204" pitchFamily="34" charset="0"/>
              <a:cs typeface="Times New Roman" panose="02020603050405020304" pitchFamily="18" charset="0"/>
            </a:endParaRPr>
          </a:p>
          <a:p>
            <a:pPr>
              <a:lnSpc>
                <a:spcPct val="120000"/>
              </a:lnSpc>
              <a:spcAft>
                <a:spcPts val="800"/>
              </a:spcAft>
            </a:pPr>
            <a:r>
              <a:rPr lang="bg-BG" sz="2200" dirty="0">
                <a:solidFill>
                  <a:schemeClr val="bg2">
                    <a:lumMod val="25000"/>
                  </a:schemeClr>
                </a:solidFill>
                <a:effectLst/>
                <a:latin typeface="Calibri" panose="020F0502020204030204" pitchFamily="34" charset="0"/>
                <a:ea typeface="Calibri" panose="020F0502020204030204" pitchFamily="34" charset="0"/>
                <a:cs typeface="Times New Roman" panose="02020603050405020304" pitchFamily="18" charset="0"/>
              </a:rPr>
              <a:t>There are a total of 140 rooms at the disposal of the </a:t>
            </a:r>
            <a:r>
              <a:rPr lang="bg-BG" sz="2200" dirty="0" err="1">
                <a:solidFill>
                  <a:schemeClr val="bg2">
                    <a:lumMod val="25000"/>
                  </a:schemeClr>
                </a:solidFill>
                <a:effectLst/>
                <a:latin typeface="Calibri" panose="020F0502020204030204" pitchFamily="34" charset="0"/>
                <a:ea typeface="Calibri" panose="020F0502020204030204" pitchFamily="34" charset="0"/>
                <a:cs typeface="Times New Roman" panose="02020603050405020304" pitchFamily="18" charset="0"/>
              </a:rPr>
              <a:t>guests</a:t>
            </a:r>
            <a:r>
              <a:rPr lang="bg-BG" sz="2200" dirty="0">
                <a:solidFill>
                  <a:schemeClr val="bg2">
                    <a:lumMod val="25000"/>
                  </a:schemeClr>
                </a:solidFill>
                <a:effectLst/>
                <a:latin typeface="Calibri" panose="020F0502020204030204" pitchFamily="34" charset="0"/>
                <a:ea typeface="Calibri" panose="020F0502020204030204" pitchFamily="34" charset="0"/>
                <a:cs typeface="Times New Roman" panose="02020603050405020304" pitchFamily="18" charset="0"/>
              </a:rPr>
              <a:t> of the hotel "Perla" - 122 double rooms, 6 studios and 12 apartments, one of which is VIP. The rooms are a variety of elegant style, comfort and functionality - air-conditioned, cozy and comfortable, equipped with telephone, TV, mini-bar, balcony.</a:t>
            </a:r>
          </a:p>
          <a:p>
            <a:endParaRPr lang="bg-BG" sz="2200" dirty="0"/>
          </a:p>
        </p:txBody>
      </p:sp>
    </p:spTree>
    <p:extLst>
      <p:ext uri="{BB962C8B-B14F-4D97-AF65-F5344CB8AC3E}">
        <p14:creationId xmlns:p14="http://schemas.microsoft.com/office/powerpoint/2010/main" val="169609354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 xmlns:a16="http://schemas.microsoft.com/office/drawing/2014/main" id="{2AE9F253-3B67-3CE7-A2BD-FBD505D939C8}"/>
              </a:ext>
            </a:extLst>
          </p:cNvPr>
          <p:cNvSpPr txBox="1"/>
          <p:nvPr/>
        </p:nvSpPr>
        <p:spPr>
          <a:xfrm>
            <a:off x="2740404" y="444617"/>
            <a:ext cx="6711192" cy="646331"/>
          </a:xfrm>
          <a:prstGeom prst="rect">
            <a:avLst/>
          </a:prstGeom>
          <a:noFill/>
        </p:spPr>
        <p:txBody>
          <a:bodyPr wrap="square" rtlCol="0">
            <a:spAutoFit/>
          </a:bodyPr>
          <a:lstStyle/>
          <a:p>
            <a:pPr algn="ctr"/>
            <a:r>
              <a:rPr lang="en-US" sz="3600" dirty="0">
                <a:solidFill>
                  <a:schemeClr val="bg2">
                    <a:lumMod val="25000"/>
                  </a:schemeClr>
                </a:solidFill>
              </a:rPr>
              <a:t>ABOUT THE EXPERIENCE </a:t>
            </a:r>
          </a:p>
        </p:txBody>
      </p:sp>
      <p:sp>
        <p:nvSpPr>
          <p:cNvPr id="2" name="TextBox 1">
            <a:extLst>
              <a:ext uri="{FF2B5EF4-FFF2-40B4-BE49-F238E27FC236}">
                <a16:creationId xmlns="" xmlns:a16="http://schemas.microsoft.com/office/drawing/2014/main" id="{56865F32-48DE-B918-E1B0-24C7F09B06AA}"/>
              </a:ext>
            </a:extLst>
          </p:cNvPr>
          <p:cNvSpPr txBox="1"/>
          <p:nvPr/>
        </p:nvSpPr>
        <p:spPr>
          <a:xfrm>
            <a:off x="177567" y="1653105"/>
            <a:ext cx="11836866" cy="4760278"/>
          </a:xfrm>
          <a:prstGeom prst="rect">
            <a:avLst/>
          </a:prstGeom>
          <a:noFill/>
        </p:spPr>
        <p:txBody>
          <a:bodyPr wrap="square" rtlCol="0">
            <a:spAutoFit/>
          </a:bodyPr>
          <a:lstStyle/>
          <a:p>
            <a:pPr>
              <a:lnSpc>
                <a:spcPct val="120000"/>
              </a:lnSpc>
              <a:spcAft>
                <a:spcPts val="800"/>
              </a:spcAft>
            </a:pPr>
            <a:r>
              <a:rPr lang="en-US" sz="2100" dirty="0">
                <a:solidFill>
                  <a:schemeClr val="bg2">
                    <a:lumMod val="25000"/>
                  </a:schemeClr>
                </a:solidFill>
                <a:latin typeface="Calibri" panose="020F0502020204030204" pitchFamily="34" charset="0"/>
                <a:ea typeface="Calibri" panose="020F0502020204030204" pitchFamily="34" charset="0"/>
                <a:cs typeface="Times New Roman" panose="02020603050405020304" pitchFamily="18" charset="0"/>
              </a:rPr>
              <a:t>   </a:t>
            </a:r>
            <a:r>
              <a:rPr lang="bg-BG" sz="2100" dirty="0">
                <a:solidFill>
                  <a:schemeClr val="bg2">
                    <a:lumMod val="25000"/>
                  </a:schemeClr>
                </a:solidFill>
                <a:effectLst/>
                <a:latin typeface="Calibri" panose="020F0502020204030204" pitchFamily="34" charset="0"/>
                <a:ea typeface="Calibri" panose="020F0502020204030204" pitchFamily="34" charset="0"/>
                <a:cs typeface="Times New Roman" panose="02020603050405020304" pitchFamily="18" charset="0"/>
              </a:rPr>
              <a:t>The hotel operates an all-inclusive program, with the option of bed and breakfast. </a:t>
            </a:r>
            <a:r>
              <a:rPr lang="en-US" sz="2100" dirty="0">
                <a:solidFill>
                  <a:schemeClr val="bg2">
                    <a:lumMod val="25000"/>
                  </a:schemeClr>
                </a:solidFill>
                <a:latin typeface="Calibri" panose="020F0502020204030204" pitchFamily="34" charset="0"/>
                <a:ea typeface="Calibri" panose="020F0502020204030204" pitchFamily="34" charset="0"/>
                <a:cs typeface="Times New Roman" panose="02020603050405020304" pitchFamily="18" charset="0"/>
              </a:rPr>
              <a:t> </a:t>
            </a:r>
            <a:endParaRPr lang="en-US" sz="2100" dirty="0">
              <a:solidFill>
                <a:schemeClr val="bg2">
                  <a:lumMod val="25000"/>
                </a:schemeClr>
              </a:solidFill>
              <a:effectLst/>
              <a:latin typeface="Calibri" panose="020F0502020204030204" pitchFamily="34" charset="0"/>
              <a:ea typeface="Calibri" panose="020F0502020204030204" pitchFamily="34" charset="0"/>
              <a:cs typeface="Times New Roman" panose="02020603050405020304" pitchFamily="18" charset="0"/>
            </a:endParaRPr>
          </a:p>
          <a:p>
            <a:pPr>
              <a:lnSpc>
                <a:spcPct val="120000"/>
              </a:lnSpc>
              <a:spcAft>
                <a:spcPts val="800"/>
              </a:spcAft>
            </a:pPr>
            <a:r>
              <a:rPr lang="en-US" sz="2100" dirty="0">
                <a:solidFill>
                  <a:schemeClr val="bg2">
                    <a:lumMod val="25000"/>
                  </a:schemeClr>
                </a:solidFill>
                <a:latin typeface="Calibri" panose="020F0502020204030204" pitchFamily="34" charset="0"/>
                <a:ea typeface="Calibri" panose="020F0502020204030204" pitchFamily="34" charset="0"/>
                <a:cs typeface="Times New Roman" panose="02020603050405020304" pitchFamily="18" charset="0"/>
              </a:rPr>
              <a:t>   </a:t>
            </a:r>
            <a:r>
              <a:rPr lang="bg-BG" sz="2100" dirty="0">
                <a:solidFill>
                  <a:schemeClr val="bg2">
                    <a:lumMod val="25000"/>
                  </a:schemeClr>
                </a:solidFill>
                <a:effectLst/>
                <a:latin typeface="Calibri" panose="020F0502020204030204" pitchFamily="34" charset="0"/>
                <a:ea typeface="Calibri" panose="020F0502020204030204" pitchFamily="34" charset="0"/>
                <a:cs typeface="Times New Roman" panose="02020603050405020304" pitchFamily="18" charset="0"/>
              </a:rPr>
              <a:t>The stylishly furnished restaurant offers breakfast, lunch, afternoon snacks and dinner, with a wide range of healthy dishes - salads, appetizers, vegetarian dishes, seafood, fruits and desserts, juices, a selection of local wines, beer, soft drinks and more.</a:t>
            </a:r>
            <a:endParaRPr lang="en-US" sz="2100" dirty="0">
              <a:solidFill>
                <a:schemeClr val="bg2">
                  <a:lumMod val="25000"/>
                </a:schemeClr>
              </a:solidFill>
              <a:effectLst/>
              <a:latin typeface="Calibri" panose="020F0502020204030204" pitchFamily="34" charset="0"/>
              <a:ea typeface="Calibri" panose="020F0502020204030204" pitchFamily="34" charset="0"/>
              <a:cs typeface="Times New Roman" panose="02020603050405020304" pitchFamily="18" charset="0"/>
            </a:endParaRPr>
          </a:p>
          <a:p>
            <a:pPr>
              <a:lnSpc>
                <a:spcPct val="120000"/>
              </a:lnSpc>
              <a:spcAft>
                <a:spcPts val="800"/>
              </a:spcAft>
            </a:pPr>
            <a:r>
              <a:rPr lang="en-US" sz="2100" dirty="0">
                <a:solidFill>
                  <a:schemeClr val="bg2">
                    <a:lumMod val="25000"/>
                  </a:schemeClr>
                </a:solidFill>
                <a:latin typeface="Calibri" panose="020F0502020204030204" pitchFamily="34" charset="0"/>
                <a:ea typeface="Calibri" panose="020F0502020204030204" pitchFamily="34" charset="0"/>
                <a:cs typeface="Times New Roman" panose="02020603050405020304" pitchFamily="18" charset="0"/>
              </a:rPr>
              <a:t>   </a:t>
            </a:r>
            <a:r>
              <a:rPr lang="bg-BG" sz="2100" dirty="0">
                <a:solidFill>
                  <a:schemeClr val="bg2">
                    <a:lumMod val="25000"/>
                  </a:schemeClr>
                </a:solidFill>
                <a:effectLst/>
                <a:latin typeface="Calibri" panose="020F0502020204030204" pitchFamily="34" charset="0"/>
                <a:ea typeface="Calibri" panose="020F0502020204030204" pitchFamily="34" charset="0"/>
                <a:cs typeface="Times New Roman" panose="02020603050405020304" pitchFamily="18" charset="0"/>
              </a:rPr>
              <a:t>The lobby bar is a wonderful place for a refreshing drink on hot summer days, as well as for meetings in a pleasant and relaxed atmosphere.</a:t>
            </a:r>
          </a:p>
          <a:p>
            <a:pPr>
              <a:lnSpc>
                <a:spcPct val="120000"/>
              </a:lnSpc>
              <a:spcAft>
                <a:spcPts val="800"/>
              </a:spcAft>
            </a:pPr>
            <a:endParaRPr lang="bg-BG" sz="2100" dirty="0">
              <a:solidFill>
                <a:schemeClr val="bg2">
                  <a:lumMod val="25000"/>
                </a:schemeClr>
              </a:solidFill>
              <a:effectLst/>
              <a:latin typeface="Calibri" panose="020F0502020204030204" pitchFamily="34" charset="0"/>
              <a:ea typeface="Calibri" panose="020F0502020204030204" pitchFamily="34" charset="0"/>
              <a:cs typeface="Times New Roman" panose="02020603050405020304" pitchFamily="18" charset="0"/>
            </a:endParaRPr>
          </a:p>
          <a:p>
            <a:pPr>
              <a:lnSpc>
                <a:spcPct val="120000"/>
              </a:lnSpc>
              <a:spcAft>
                <a:spcPts val="800"/>
              </a:spcAft>
            </a:pPr>
            <a:r>
              <a:rPr lang="bg-BG" sz="2100" dirty="0">
                <a:solidFill>
                  <a:schemeClr val="bg2">
                    <a:lumMod val="25000"/>
                  </a:schemeClr>
                </a:solidFill>
                <a:effectLst/>
                <a:latin typeface="Calibri" panose="020F0502020204030204" pitchFamily="34" charset="0"/>
                <a:ea typeface="Calibri" panose="020F0502020204030204" pitchFamily="34" charset="0"/>
                <a:cs typeface="Times New Roman" panose="02020603050405020304" pitchFamily="18" charset="0"/>
              </a:rPr>
              <a:t>Guests can also use a safe at the reception, </a:t>
            </a:r>
            <a:r>
              <a:rPr lang="en-US" sz="2100" dirty="0">
                <a:solidFill>
                  <a:schemeClr val="bg2">
                    <a:lumMod val="25000"/>
                  </a:schemeClr>
                </a:solidFill>
                <a:effectLst/>
                <a:latin typeface="Calibri" panose="020F0502020204030204" pitchFamily="34" charset="0"/>
                <a:ea typeface="Calibri" panose="020F0502020204030204" pitchFamily="34" charset="0"/>
                <a:cs typeface="Times New Roman" panose="02020603050405020304" pitchFamily="18" charset="0"/>
              </a:rPr>
              <a:t>payed </a:t>
            </a:r>
            <a:r>
              <a:rPr lang="bg-BG" sz="2100" dirty="0">
                <a:solidFill>
                  <a:schemeClr val="bg2">
                    <a:lumMod val="25000"/>
                  </a:schemeClr>
                </a:solidFill>
                <a:effectLst/>
                <a:latin typeface="Calibri" panose="020F0502020204030204" pitchFamily="34" charset="0"/>
                <a:ea typeface="Calibri" panose="020F0502020204030204" pitchFamily="34" charset="0"/>
                <a:cs typeface="Times New Roman" panose="02020603050405020304" pitchFamily="18" charset="0"/>
              </a:rPr>
              <a:t>parking, free WI-FI, hairdresser</a:t>
            </a:r>
            <a:r>
              <a:rPr lang="en-US" sz="2100" dirty="0">
                <a:solidFill>
                  <a:schemeClr val="bg2">
                    <a:lumMod val="25000"/>
                  </a:schemeClr>
                </a:solidFill>
                <a:effectLst/>
                <a:latin typeface="Calibri" panose="020F0502020204030204" pitchFamily="34" charset="0"/>
                <a:ea typeface="Calibri" panose="020F0502020204030204" pitchFamily="34" charset="0"/>
                <a:cs typeface="Times New Roman" panose="02020603050405020304" pitchFamily="18" charset="0"/>
              </a:rPr>
              <a:t>,</a:t>
            </a:r>
            <a:r>
              <a:rPr lang="bg-BG" sz="2100" dirty="0">
                <a:solidFill>
                  <a:schemeClr val="bg2">
                    <a:lumMod val="25000"/>
                  </a:schemeClr>
                </a:solidFill>
                <a:effectLst/>
                <a:latin typeface="Calibri" panose="020F0502020204030204" pitchFamily="34" charset="0"/>
                <a:ea typeface="Calibri" panose="020F0502020204030204" pitchFamily="34" charset="0"/>
                <a:cs typeface="Times New Roman" panose="02020603050405020304" pitchFamily="18" charset="0"/>
              </a:rPr>
              <a:t> a conference hall with conference equipment and Internet access, with a capacity of 50 seats for conferences, seminars, business meetings, corporate events.</a:t>
            </a:r>
          </a:p>
          <a:p>
            <a:endParaRPr lang="bg-BG" dirty="0"/>
          </a:p>
        </p:txBody>
      </p:sp>
    </p:spTree>
    <p:extLst>
      <p:ext uri="{BB962C8B-B14F-4D97-AF65-F5344CB8AC3E}">
        <p14:creationId xmlns:p14="http://schemas.microsoft.com/office/powerpoint/2010/main" val="233021474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 xmlns:a16="http://schemas.microsoft.com/office/drawing/2014/main" id="{2AE9F253-3B67-3CE7-A2BD-FBD505D939C8}"/>
              </a:ext>
            </a:extLst>
          </p:cNvPr>
          <p:cNvSpPr txBox="1"/>
          <p:nvPr/>
        </p:nvSpPr>
        <p:spPr>
          <a:xfrm>
            <a:off x="2740404" y="444617"/>
            <a:ext cx="6711192" cy="646331"/>
          </a:xfrm>
          <a:prstGeom prst="rect">
            <a:avLst/>
          </a:prstGeom>
          <a:noFill/>
        </p:spPr>
        <p:txBody>
          <a:bodyPr wrap="square" rtlCol="0">
            <a:spAutoFit/>
          </a:bodyPr>
          <a:lstStyle/>
          <a:p>
            <a:pPr algn="ctr"/>
            <a:r>
              <a:rPr lang="en-US" sz="3600" dirty="0">
                <a:solidFill>
                  <a:schemeClr val="bg2">
                    <a:lumMod val="25000"/>
                  </a:schemeClr>
                </a:solidFill>
                <a:ea typeface="Lato Heavy" panose="020F0502020204030203" pitchFamily="34" charset="0"/>
                <a:cs typeface="Lato Heavy" panose="020F0502020204030203" pitchFamily="34" charset="0"/>
              </a:rPr>
              <a:t>POOL &amp; GARDEN AREA</a:t>
            </a:r>
          </a:p>
        </p:txBody>
      </p:sp>
      <p:sp>
        <p:nvSpPr>
          <p:cNvPr id="2" name="TextBox 1">
            <a:extLst>
              <a:ext uri="{FF2B5EF4-FFF2-40B4-BE49-F238E27FC236}">
                <a16:creationId xmlns="" xmlns:a16="http://schemas.microsoft.com/office/drawing/2014/main" id="{56865F32-48DE-B918-E1B0-24C7F09B06AA}"/>
              </a:ext>
            </a:extLst>
          </p:cNvPr>
          <p:cNvSpPr txBox="1"/>
          <p:nvPr/>
        </p:nvSpPr>
        <p:spPr>
          <a:xfrm>
            <a:off x="177567" y="1366232"/>
            <a:ext cx="11836866" cy="4640886"/>
          </a:xfrm>
          <a:prstGeom prst="rect">
            <a:avLst/>
          </a:prstGeom>
          <a:noFill/>
        </p:spPr>
        <p:txBody>
          <a:bodyPr wrap="square" rtlCol="0">
            <a:spAutoFit/>
          </a:bodyPr>
          <a:lstStyle/>
          <a:p>
            <a:pPr>
              <a:lnSpc>
                <a:spcPct val="120000"/>
              </a:lnSpc>
              <a:spcAft>
                <a:spcPts val="800"/>
              </a:spcAft>
            </a:pPr>
            <a:r>
              <a:rPr lang="en-US" sz="2200" dirty="0">
                <a:solidFill>
                  <a:schemeClr val="bg2">
                    <a:lumMod val="25000"/>
                  </a:schemeClr>
                </a:solidFill>
                <a:effectLst/>
                <a:latin typeface="Calibri" panose="020F0502020204030204" pitchFamily="34" charset="0"/>
                <a:ea typeface="Calibri" panose="020F0502020204030204" pitchFamily="34" charset="0"/>
                <a:cs typeface="Times New Roman" panose="02020603050405020304" pitchFamily="18" charset="0"/>
              </a:rPr>
              <a:t>  Introducing our garden, where in addition to the pool with comfortable sun</a:t>
            </a:r>
            <a:r>
              <a:rPr lang="en-US" sz="2200" dirty="0">
                <a:solidFill>
                  <a:schemeClr val="bg2">
                    <a:lumMod val="25000"/>
                  </a:schemeClr>
                </a:solidFill>
                <a:latin typeface="Calibri" panose="020F0502020204030204" pitchFamily="34" charset="0"/>
                <a:ea typeface="Calibri" panose="020F0502020204030204" pitchFamily="34" charset="0"/>
                <a:cs typeface="Times New Roman" panose="02020603050405020304" pitchFamily="18" charset="0"/>
              </a:rPr>
              <a:t> beds</a:t>
            </a:r>
            <a:r>
              <a:rPr lang="en-US" sz="2200" dirty="0">
                <a:solidFill>
                  <a:schemeClr val="bg2">
                    <a:lumMod val="25000"/>
                  </a:schemeClr>
                </a:solidFill>
                <a:effectLst/>
                <a:latin typeface="Calibri" panose="020F0502020204030204" pitchFamily="34" charset="0"/>
                <a:ea typeface="Calibri" panose="020F0502020204030204" pitchFamily="34" charset="0"/>
                <a:cs typeface="Times New Roman" panose="02020603050405020304" pitchFamily="18" charset="0"/>
              </a:rPr>
              <a:t>, we will take care of the relaxation and entertainment of our guests in the animated "event ring".</a:t>
            </a:r>
            <a:endParaRPr lang="bg-BG" sz="2200" dirty="0">
              <a:solidFill>
                <a:schemeClr val="bg2">
                  <a:lumMod val="25000"/>
                </a:schemeClr>
              </a:solidFill>
              <a:effectLst/>
              <a:latin typeface="Calibri" panose="020F0502020204030204" pitchFamily="34" charset="0"/>
              <a:ea typeface="Calibri" panose="020F0502020204030204" pitchFamily="34" charset="0"/>
              <a:cs typeface="Times New Roman" panose="02020603050405020304" pitchFamily="18" charset="0"/>
            </a:endParaRPr>
          </a:p>
          <a:p>
            <a:pPr>
              <a:lnSpc>
                <a:spcPct val="120000"/>
              </a:lnSpc>
              <a:spcAft>
                <a:spcPts val="800"/>
              </a:spcAft>
            </a:pPr>
            <a:endParaRPr lang="en-US" sz="2200" dirty="0">
              <a:solidFill>
                <a:schemeClr val="bg2">
                  <a:lumMod val="25000"/>
                </a:schemeClr>
              </a:solidFill>
              <a:effectLst/>
              <a:latin typeface="Calibri" panose="020F0502020204030204" pitchFamily="34" charset="0"/>
              <a:ea typeface="Calibri" panose="020F0502020204030204" pitchFamily="34" charset="0"/>
              <a:cs typeface="Times New Roman" panose="02020603050405020304" pitchFamily="18" charset="0"/>
            </a:endParaRPr>
          </a:p>
          <a:p>
            <a:pPr>
              <a:lnSpc>
                <a:spcPct val="120000"/>
              </a:lnSpc>
              <a:spcAft>
                <a:spcPts val="800"/>
              </a:spcAft>
            </a:pPr>
            <a:r>
              <a:rPr lang="en-US" sz="2200" dirty="0">
                <a:solidFill>
                  <a:schemeClr val="bg2">
                    <a:lumMod val="25000"/>
                  </a:schemeClr>
                </a:solidFill>
                <a:effectLst/>
                <a:latin typeface="Calibri" panose="020F0502020204030204" pitchFamily="34" charset="0"/>
                <a:ea typeface="Calibri" panose="020F0502020204030204" pitchFamily="34" charset="0"/>
                <a:cs typeface="Times New Roman" panose="02020603050405020304" pitchFamily="18" charset="0"/>
              </a:rPr>
              <a:t>   The "event ring" is a place for entertainment for young and old - animation for children, theme nights and shows. Animators entertain the youngest guests with interesting, creative and entertaining games. And for the older </a:t>
            </a:r>
            <a:r>
              <a:rPr lang="en-US" sz="2200" dirty="0">
                <a:solidFill>
                  <a:schemeClr val="bg2">
                    <a:lumMod val="25000"/>
                  </a:schemeClr>
                </a:solidFill>
                <a:latin typeface="Calibri" panose="020F0502020204030204" pitchFamily="34" charset="0"/>
                <a:ea typeface="Calibri" panose="020F0502020204030204" pitchFamily="34" charset="0"/>
                <a:cs typeface="Times New Roman" panose="02020603050405020304" pitchFamily="18" charset="0"/>
              </a:rPr>
              <a:t>ones we have thought with </a:t>
            </a:r>
            <a:r>
              <a:rPr lang="en-US" sz="2200" dirty="0">
                <a:solidFill>
                  <a:schemeClr val="bg2">
                    <a:lumMod val="25000"/>
                  </a:schemeClr>
                </a:solidFill>
                <a:effectLst/>
                <a:latin typeface="Calibri" panose="020F0502020204030204" pitchFamily="34" charset="0"/>
                <a:ea typeface="Calibri" panose="020F0502020204030204" pitchFamily="34" charset="0"/>
                <a:cs typeface="Times New Roman" panose="02020603050405020304" pitchFamily="18" charset="0"/>
              </a:rPr>
              <a:t>an outside bar for more entertaining evening shows. </a:t>
            </a:r>
            <a:endParaRPr lang="bg-BG" sz="2200" dirty="0">
              <a:solidFill>
                <a:schemeClr val="bg2">
                  <a:lumMod val="25000"/>
                </a:schemeClr>
              </a:solidFill>
              <a:effectLst/>
              <a:latin typeface="Calibri" panose="020F0502020204030204" pitchFamily="34" charset="0"/>
              <a:ea typeface="Calibri" panose="020F0502020204030204" pitchFamily="34" charset="0"/>
              <a:cs typeface="Times New Roman" panose="02020603050405020304" pitchFamily="18" charset="0"/>
            </a:endParaRPr>
          </a:p>
          <a:p>
            <a:pPr>
              <a:lnSpc>
                <a:spcPct val="120000"/>
              </a:lnSpc>
              <a:spcAft>
                <a:spcPts val="800"/>
              </a:spcAft>
            </a:pPr>
            <a:endParaRPr lang="en-US" sz="2200" dirty="0">
              <a:solidFill>
                <a:schemeClr val="bg2">
                  <a:lumMod val="25000"/>
                </a:schemeClr>
              </a:solidFill>
              <a:effectLst/>
              <a:latin typeface="Calibri" panose="020F0502020204030204" pitchFamily="34" charset="0"/>
              <a:ea typeface="Calibri" panose="020F0502020204030204" pitchFamily="34" charset="0"/>
              <a:cs typeface="Times New Roman" panose="02020603050405020304" pitchFamily="18" charset="0"/>
            </a:endParaRPr>
          </a:p>
          <a:p>
            <a:pPr>
              <a:lnSpc>
                <a:spcPct val="120000"/>
              </a:lnSpc>
              <a:spcAft>
                <a:spcPts val="800"/>
              </a:spcAft>
            </a:pPr>
            <a:r>
              <a:rPr lang="bg-BG" sz="2200" dirty="0">
                <a:solidFill>
                  <a:schemeClr val="bg2">
                    <a:lumMod val="25000"/>
                  </a:schemeClr>
                </a:solidFill>
                <a:effectLst/>
                <a:latin typeface="Calibri" panose="020F0502020204030204" pitchFamily="34" charset="0"/>
                <a:ea typeface="Calibri" panose="020F0502020204030204" pitchFamily="34" charset="0"/>
                <a:cs typeface="Times New Roman" panose="02020603050405020304" pitchFamily="18" charset="0"/>
              </a:rPr>
              <a:t>Relaxation, sport and mood is also created by the outdoor swimming pool</a:t>
            </a:r>
            <a:r>
              <a:rPr lang="en-US" sz="2200" dirty="0">
                <a:solidFill>
                  <a:schemeClr val="bg2">
                    <a:lumMod val="25000"/>
                  </a:schemeClr>
                </a:solidFill>
                <a:effectLst/>
                <a:latin typeface="Calibri" panose="020F0502020204030204" pitchFamily="34" charset="0"/>
                <a:ea typeface="Calibri" panose="020F0502020204030204" pitchFamily="34" charset="0"/>
                <a:cs typeface="Times New Roman" panose="02020603050405020304" pitchFamily="18" charset="0"/>
              </a:rPr>
              <a:t> and our fitness room</a:t>
            </a:r>
            <a:r>
              <a:rPr lang="bg-BG" sz="2200" dirty="0">
                <a:solidFill>
                  <a:schemeClr val="bg2">
                    <a:lumMod val="25000"/>
                  </a:schemeClr>
                </a:solidFill>
                <a:effectLst/>
                <a:latin typeface="Calibri" panose="020F0502020204030204" pitchFamily="34" charset="0"/>
                <a:ea typeface="Calibri" panose="020F0502020204030204" pitchFamily="34" charset="0"/>
                <a:cs typeface="Times New Roman" panose="02020603050405020304" pitchFamily="18" charset="0"/>
              </a:rPr>
              <a:t> which beautifully complements a relaxing holiday.</a:t>
            </a:r>
            <a:endParaRPr lang="en-US" sz="2200" dirty="0">
              <a:solidFill>
                <a:schemeClr val="bg2">
                  <a:lumMod val="25000"/>
                </a:schemeClr>
              </a:solidFill>
              <a:effectLst/>
              <a:latin typeface="Calibri" panose="020F0502020204030204" pitchFamily="34" charset="0"/>
              <a:ea typeface="Calibri" panose="020F0502020204030204" pitchFamily="34" charset="0"/>
              <a:cs typeface="Times New Roman" panose="02020603050405020304" pitchFamily="18" charset="0"/>
            </a:endParaRPr>
          </a:p>
          <a:p>
            <a:pPr>
              <a:lnSpc>
                <a:spcPct val="120000"/>
              </a:lnSpc>
              <a:spcAft>
                <a:spcPts val="800"/>
              </a:spcAft>
            </a:pPr>
            <a:endParaRPr lang="en-US" sz="2200" dirty="0">
              <a:solidFill>
                <a:schemeClr val="bg2">
                  <a:lumMod val="25000"/>
                </a:schemeClr>
              </a:solidFill>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99394252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Placeholder 9">
            <a:extLst>
              <a:ext uri="{FF2B5EF4-FFF2-40B4-BE49-F238E27FC236}">
                <a16:creationId xmlns="" xmlns:a16="http://schemas.microsoft.com/office/drawing/2014/main" id="{9BA62529-1E3C-2846-830F-4D5510DBEB41}"/>
              </a:ext>
            </a:extLst>
          </p:cNvPr>
          <p:cNvPicPr>
            <a:picLocks noGrp="1" noChangeAspect="1"/>
          </p:cNvPicPr>
          <p:nvPr>
            <p:ph type="pic" sz="quarter" idx="10"/>
          </p:nvPr>
        </p:nvPicPr>
        <p:blipFill>
          <a:blip r:embed="rId2">
            <a:extLst>
              <a:ext uri="{28A0092B-C50C-407E-A947-70E740481C1C}">
                <a14:useLocalDpi xmlns:a14="http://schemas.microsoft.com/office/drawing/2010/main" val="0"/>
              </a:ext>
            </a:extLst>
          </a:blip>
          <a:srcRect t="3836" b="3836"/>
          <a:stretch>
            <a:fillRect/>
          </a:stretch>
        </p:blipFill>
        <p:spPr/>
      </p:pic>
    </p:spTree>
    <p:extLst>
      <p:ext uri="{BB962C8B-B14F-4D97-AF65-F5344CB8AC3E}">
        <p14:creationId xmlns:p14="http://schemas.microsoft.com/office/powerpoint/2010/main" val="84189365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Placeholder 4">
            <a:extLst>
              <a:ext uri="{FF2B5EF4-FFF2-40B4-BE49-F238E27FC236}">
                <a16:creationId xmlns="" xmlns:a16="http://schemas.microsoft.com/office/drawing/2014/main" id="{E59B0A77-C788-DD7D-4F56-0C79FE4B785D}"/>
              </a:ext>
            </a:extLst>
          </p:cNvPr>
          <p:cNvPicPr>
            <a:picLocks noGrp="1" noChangeAspect="1"/>
          </p:cNvPicPr>
          <p:nvPr>
            <p:ph type="pic" sz="quarter" idx="10"/>
          </p:nvPr>
        </p:nvPicPr>
        <p:blipFill>
          <a:blip r:embed="rId2">
            <a:extLst>
              <a:ext uri="{28A0092B-C50C-407E-A947-70E740481C1C}">
                <a14:useLocalDpi xmlns:a14="http://schemas.microsoft.com/office/drawing/2010/main" val="0"/>
              </a:ext>
            </a:extLst>
          </a:blip>
          <a:srcRect t="18521" b="18521"/>
          <a:stretch>
            <a:fillRect/>
          </a:stretch>
        </p:blipFill>
        <p:spPr>
          <a:xfrm>
            <a:off x="0" y="0"/>
            <a:ext cx="7491413" cy="6858000"/>
          </a:xfrm>
        </p:spPr>
      </p:pic>
    </p:spTree>
    <p:extLst>
      <p:ext uri="{BB962C8B-B14F-4D97-AF65-F5344CB8AC3E}">
        <p14:creationId xmlns:p14="http://schemas.microsoft.com/office/powerpoint/2010/main" val="720867439"/>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5013</TotalTime>
  <Words>492</Words>
  <Application>Microsoft Office PowerPoint</Application>
  <PresentationFormat>Widescreen</PresentationFormat>
  <Paragraphs>29</Paragraphs>
  <Slides>18</Slides>
  <Notes>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18</vt:i4>
      </vt:variant>
    </vt:vector>
  </HeadingPairs>
  <TitlesOfParts>
    <vt:vector size="25" baseType="lpstr">
      <vt:lpstr>Arial</vt:lpstr>
      <vt:lpstr>Calibri</vt:lpstr>
      <vt:lpstr>Calibri Light</vt:lpstr>
      <vt:lpstr>Lato Heavy</vt:lpstr>
      <vt:lpstr>Lato Medium</vt:lpstr>
      <vt:lpstr>Times New Roman</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slidexpitch</dc:creator>
  <cp:lastModifiedBy>PC-User</cp:lastModifiedBy>
  <cp:revision>20</cp:revision>
  <dcterms:created xsi:type="dcterms:W3CDTF">2017-11-02T02:11:42Z</dcterms:created>
  <dcterms:modified xsi:type="dcterms:W3CDTF">2022-10-17T09:27:47Z</dcterms:modified>
</cp:coreProperties>
</file>