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2" r:id="rId7"/>
    <p:sldId id="273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6" r:id="rId21"/>
    <p:sldId id="275" r:id="rId22"/>
    <p:sldId id="277" r:id="rId23"/>
    <p:sldId id="278" r:id="rId24"/>
    <p:sldId id="283" r:id="rId25"/>
    <p:sldId id="279" r:id="rId26"/>
    <p:sldId id="280" r:id="rId27"/>
    <p:sldId id="281" r:id="rId28"/>
    <p:sldId id="282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clrMru>
    <a:srgbClr val="9966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3803" autoAdjust="0"/>
  </p:normalViewPr>
  <p:slideViewPr>
    <p:cSldViewPr>
      <p:cViewPr varScale="1">
        <p:scale>
          <a:sx n="99" d="100"/>
          <a:sy n="99" d="100"/>
        </p:scale>
        <p:origin x="-24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552BF8-0CED-4EFA-AFA3-7169E311B4E4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DFCAA-7875-4786-8494-A2DD3443EB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DFCAA-7875-4786-8494-A2DD3443EBA2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000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0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000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000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000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000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000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000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000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000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3000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30000">
    <p:rand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353" y="0"/>
            <a:ext cx="8053294" cy="5334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Адмирал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2350" y="0"/>
            <a:ext cx="7679299" cy="5334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Адмирал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 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2298" y="0"/>
            <a:ext cx="8639403" cy="5334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Адмирал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84854" y="0"/>
            <a:ext cx="6374291" cy="5334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Адмирал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77863"/>
            <a:ext cx="9144000" cy="237827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Адмирал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3077" y="0"/>
            <a:ext cx="8217846" cy="5334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Адмирал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100" y="0"/>
            <a:ext cx="8001800" cy="5334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Адмирал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100" y="0"/>
            <a:ext cx="8001800" cy="5334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Адмирал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100" y="17053"/>
            <a:ext cx="8001800" cy="529989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Адмирал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100" y="0"/>
            <a:ext cx="8001800" cy="533399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Адмирал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100" y="17053"/>
            <a:ext cx="8001800" cy="529989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Адмирал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 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5490" y="17053"/>
            <a:ext cx="7953020" cy="529989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Адмирал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5490" y="17053"/>
            <a:ext cx="7953020" cy="5299892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Адмирал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5490" y="33207"/>
            <a:ext cx="7953020" cy="5267584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Адмирал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0777" y="33207"/>
            <a:ext cx="7922446" cy="5267584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Адмирал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0777" y="33207"/>
            <a:ext cx="7922446" cy="526758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800" dirty="0" smtClean="0">
                <a:solidFill>
                  <a:schemeClr val="tx1"/>
                </a:solidFill>
                <a:latin typeface="Verdana" pitchFamily="34" charset="0"/>
              </a:rPr>
              <a:t> 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 Морско Око Гарден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0777" y="44516"/>
            <a:ext cx="7922446" cy="524496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 Отель Морско Око Гарден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825" y="44516"/>
            <a:ext cx="7914349" cy="524496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 Морско Око Гарден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825" y="45856"/>
            <a:ext cx="7914349" cy="5242284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 Морско Око Гарден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9802" y="45856"/>
            <a:ext cx="7884395" cy="524228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 Морско Око Гарден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9802" y="45856"/>
            <a:ext cx="7884395" cy="5242284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 Морско Око Гарден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9802" y="45856"/>
            <a:ext cx="7884395" cy="524228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 Морско Око Гарден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9802" y="55776"/>
            <a:ext cx="7884395" cy="522244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 Морско Око Гарден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1820" y="57111"/>
            <a:ext cx="7880359" cy="521977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 Морско Око Гарден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9803" y="55776"/>
            <a:ext cx="7884393" cy="522244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 Морско Око Гарден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9803" y="57111"/>
            <a:ext cx="7884393" cy="5219772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 Морско Око Гарден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1819" y="57111"/>
            <a:ext cx="7880361" cy="5219772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 Морско Око Гарден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oriza- Admiral-sea str.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1819" y="57111"/>
            <a:ext cx="7880361" cy="521977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Отель Морско Око Гарден</a:t>
            </a:r>
            <a:r>
              <a:rPr lang="en-US" sz="4000" dirty="0" smtClean="0">
                <a:solidFill>
                  <a:schemeClr val="tx1"/>
                </a:solidFill>
                <a:latin typeface="Verdana" pitchFamily="34" charset="0"/>
              </a:rPr>
              <a:t>****</a:t>
            </a:r>
          </a:p>
          <a:p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Золотые пески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</a:br>
            <a:r>
              <a:rPr lang="bg-BG" dirty="0" smtClean="0">
                <a:solidFill>
                  <a:schemeClr val="bg1">
                    <a:lumMod val="50000"/>
                  </a:schemeClr>
                </a:solidFill>
                <a:latin typeface="Verdana" pitchFamily="34" charset="0"/>
              </a:rPr>
              <a:t>Болгария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562600"/>
            <a:ext cx="6400800" cy="11430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1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bg-BG" sz="4000" dirty="0" smtClean="0">
                <a:solidFill>
                  <a:schemeClr val="tx1"/>
                </a:solidFill>
                <a:latin typeface="Verdana" pitchFamily="34" charset="0"/>
              </a:rPr>
              <a:t>Златна котва апартментс</a:t>
            </a:r>
            <a:endParaRPr lang="en-US" sz="4000" dirty="0" smtClean="0">
              <a:solidFill>
                <a:schemeClr val="tx1"/>
              </a:solidFill>
              <a:latin typeface="Verdana" pitchFamily="34" charset="0"/>
            </a:endParaRPr>
          </a:p>
          <a:p>
            <a:r>
              <a:rPr lang="en-US" sz="2400" dirty="0" smtClean="0">
                <a:solidFill>
                  <a:schemeClr val="tx1"/>
                </a:solidFill>
                <a:latin typeface="Verdana" pitchFamily="34" charset="0"/>
              </a:rPr>
              <a:t> </a:t>
            </a:r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28600"/>
            <a:ext cx="7848600" cy="5229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457200"/>
            <a:ext cx="8686800" cy="62484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 fontScale="70000" lnSpcReduction="2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r>
              <a:rPr lang="ru-RU" sz="4000" dirty="0" smtClean="0">
                <a:solidFill>
                  <a:schemeClr val="tx1"/>
                </a:solidFill>
              </a:rPr>
              <a:t>Златна котва апартментс это модерный комплекс из</a:t>
            </a:r>
          </a:p>
          <a:p>
            <a:r>
              <a:rPr lang="ru-RU" sz="4000" dirty="0" smtClean="0">
                <a:solidFill>
                  <a:schemeClr val="tx1"/>
                </a:solidFill>
              </a:rPr>
              <a:t>апартаментов-люкс. Он расположен нa пляже в сердце</a:t>
            </a:r>
          </a:p>
          <a:p>
            <a:r>
              <a:rPr lang="bg-BG" sz="4000" dirty="0" smtClean="0">
                <a:solidFill>
                  <a:schemeClr val="tx1"/>
                </a:solidFill>
              </a:rPr>
              <a:t>Золотых песков.</a:t>
            </a:r>
          </a:p>
          <a:p>
            <a:r>
              <a:rPr lang="bg-BG" sz="4000" dirty="0" smtClean="0">
                <a:solidFill>
                  <a:schemeClr val="tx1"/>
                </a:solidFill>
              </a:rPr>
              <a:t>-9 -этажный комплекс</a:t>
            </a:r>
          </a:p>
          <a:p>
            <a:r>
              <a:rPr lang="bg-BG" sz="4000" dirty="0" smtClean="0">
                <a:solidFill>
                  <a:schemeClr val="tx1"/>
                </a:solidFill>
              </a:rPr>
              <a:t>-монолитное строительство</a:t>
            </a:r>
          </a:p>
          <a:p>
            <a:r>
              <a:rPr lang="ru-RU" sz="4000" dirty="0" smtClean="0">
                <a:solidFill>
                  <a:schemeClr val="tx1"/>
                </a:solidFill>
              </a:rPr>
              <a:t>-каждая секция имеет отдельные фойе и лифт</a:t>
            </a:r>
          </a:p>
          <a:p>
            <a:r>
              <a:rPr lang="ru-RU" sz="4000" dirty="0" smtClean="0">
                <a:solidFill>
                  <a:schemeClr val="tx1"/>
                </a:solidFill>
              </a:rPr>
              <a:t>-апартаменты от 60 кв.м. до 280 кв.м.</a:t>
            </a:r>
          </a:p>
          <a:p>
            <a:r>
              <a:rPr lang="bg-BG" sz="4000" dirty="0" smtClean="0">
                <a:solidFill>
                  <a:schemeClr val="tx1"/>
                </a:solidFill>
              </a:rPr>
              <a:t>-каждая секция имеет теплоизоляцию</a:t>
            </a:r>
          </a:p>
          <a:p>
            <a:r>
              <a:rPr lang="bg-BG" sz="4000" dirty="0" smtClean="0">
                <a:solidFill>
                  <a:schemeClr val="tx1"/>
                </a:solidFill>
              </a:rPr>
              <a:t>-общие части облицованы камнем</a:t>
            </a:r>
          </a:p>
          <a:p>
            <a:r>
              <a:rPr lang="bg-BG" sz="4000" dirty="0" smtClean="0">
                <a:solidFill>
                  <a:schemeClr val="tx1"/>
                </a:solidFill>
              </a:rPr>
              <a:t>-модерные канатные лифты</a:t>
            </a:r>
          </a:p>
          <a:p>
            <a:r>
              <a:rPr lang="bg-BG" sz="4000" dirty="0" smtClean="0">
                <a:solidFill>
                  <a:schemeClr val="tx1"/>
                </a:solidFill>
              </a:rPr>
              <a:t>-половое покрытие: плитка,ламинированный паркет</a:t>
            </a:r>
          </a:p>
          <a:p>
            <a:r>
              <a:rPr lang="ru-RU" sz="4000" dirty="0" smtClean="0">
                <a:solidFill>
                  <a:schemeClr val="tx1"/>
                </a:solidFill>
              </a:rPr>
              <a:t>-деревянные окна с тройными стеклопакетами</a:t>
            </a:r>
          </a:p>
          <a:p>
            <a:r>
              <a:rPr lang="bg-BG" sz="4000" dirty="0" smtClean="0">
                <a:solidFill>
                  <a:schemeClr val="tx1"/>
                </a:solidFill>
              </a:rPr>
              <a:t>-круглосуточна охрана комплекса</a:t>
            </a:r>
            <a:endParaRPr lang="en-US" sz="4000" dirty="0" smtClean="0">
              <a:solidFill>
                <a:schemeClr val="tx1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696575" cy="711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91172" y="0"/>
            <a:ext cx="10312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52400" y="0"/>
            <a:ext cx="10312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84391" y="0"/>
            <a:ext cx="1031278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687050" cy="718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575"/>
            <a:ext cx="10687050" cy="680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Tm="30000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36</Words>
  <Application>Microsoft Office PowerPoint</Application>
  <PresentationFormat>On-screen Show (4:3)</PresentationFormat>
  <Paragraphs>107</Paragraphs>
  <Slides>36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 </cp:lastModifiedBy>
  <cp:revision>27</cp:revision>
  <dcterms:created xsi:type="dcterms:W3CDTF">2006-08-16T00:00:00Z</dcterms:created>
  <dcterms:modified xsi:type="dcterms:W3CDTF">2015-06-04T11:35:20Z</dcterms:modified>
</cp:coreProperties>
</file>