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03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40" r:id="rId15"/>
    <p:sldId id="341" r:id="rId16"/>
    <p:sldId id="342" r:id="rId17"/>
    <p:sldId id="343" r:id="rId18"/>
  </p:sldIdLst>
  <p:sldSz cx="13004800" cy="9753600"/>
  <p:notesSz cx="6858000" cy="9144000"/>
  <p:defaultTextStyle>
    <a:lvl1pPr algn="ctr" defTabSz="584200">
      <a:defRPr sz="3600">
        <a:solidFill>
          <a:srgbClr val="606060"/>
        </a:solidFill>
        <a:latin typeface="Gill Sans"/>
        <a:ea typeface="Gill Sans"/>
        <a:cs typeface="Gill Sans"/>
        <a:sym typeface="Gill Sans"/>
      </a:defRPr>
    </a:lvl1pPr>
    <a:lvl2pPr indent="228600" algn="ctr" defTabSz="584200">
      <a:defRPr sz="3600">
        <a:solidFill>
          <a:srgbClr val="606060"/>
        </a:solidFill>
        <a:latin typeface="Gill Sans"/>
        <a:ea typeface="Gill Sans"/>
        <a:cs typeface="Gill Sans"/>
        <a:sym typeface="Gill Sans"/>
      </a:defRPr>
    </a:lvl2pPr>
    <a:lvl3pPr indent="457200" algn="ctr" defTabSz="584200">
      <a:defRPr sz="3600">
        <a:solidFill>
          <a:srgbClr val="606060"/>
        </a:solidFill>
        <a:latin typeface="Gill Sans"/>
        <a:ea typeface="Gill Sans"/>
        <a:cs typeface="Gill Sans"/>
        <a:sym typeface="Gill Sans"/>
      </a:defRPr>
    </a:lvl3pPr>
    <a:lvl4pPr indent="685800" algn="ctr" defTabSz="584200">
      <a:defRPr sz="3600">
        <a:solidFill>
          <a:srgbClr val="606060"/>
        </a:solidFill>
        <a:latin typeface="Gill Sans"/>
        <a:ea typeface="Gill Sans"/>
        <a:cs typeface="Gill Sans"/>
        <a:sym typeface="Gill Sans"/>
      </a:defRPr>
    </a:lvl4pPr>
    <a:lvl5pPr indent="914400" algn="ctr" defTabSz="584200">
      <a:defRPr sz="3600">
        <a:solidFill>
          <a:srgbClr val="606060"/>
        </a:solidFill>
        <a:latin typeface="Gill Sans"/>
        <a:ea typeface="Gill Sans"/>
        <a:cs typeface="Gill Sans"/>
        <a:sym typeface="Gill Sans"/>
      </a:defRPr>
    </a:lvl5pPr>
    <a:lvl6pPr indent="1143000" algn="ctr" defTabSz="584200">
      <a:defRPr sz="3600">
        <a:solidFill>
          <a:srgbClr val="606060"/>
        </a:solidFill>
        <a:latin typeface="Gill Sans"/>
        <a:ea typeface="Gill Sans"/>
        <a:cs typeface="Gill Sans"/>
        <a:sym typeface="Gill Sans"/>
      </a:defRPr>
    </a:lvl6pPr>
    <a:lvl7pPr indent="1371600" algn="ctr" defTabSz="584200">
      <a:defRPr sz="3600">
        <a:solidFill>
          <a:srgbClr val="606060"/>
        </a:solidFill>
        <a:latin typeface="Gill Sans"/>
        <a:ea typeface="Gill Sans"/>
        <a:cs typeface="Gill Sans"/>
        <a:sym typeface="Gill Sans"/>
      </a:defRPr>
    </a:lvl7pPr>
    <a:lvl8pPr indent="1600200" algn="ctr" defTabSz="584200">
      <a:defRPr sz="3600">
        <a:solidFill>
          <a:srgbClr val="606060"/>
        </a:solidFill>
        <a:latin typeface="Gill Sans"/>
        <a:ea typeface="Gill Sans"/>
        <a:cs typeface="Gill Sans"/>
        <a:sym typeface="Gill Sans"/>
      </a:defRPr>
    </a:lvl8pPr>
    <a:lvl9pPr indent="1828800" algn="ctr" defTabSz="584200">
      <a:defRPr sz="3600">
        <a:solidFill>
          <a:srgbClr val="606060"/>
        </a:solidFill>
        <a:latin typeface="Gill Sans"/>
        <a:ea typeface="Gill Sans"/>
        <a:cs typeface="Gill Sans"/>
        <a:sym typeface="Gill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7E3D2">
              <a:alpha val="5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DF6DA"/>
              </a:solidFill>
              <a:prstDash val="solid"/>
              <a:miter lim="400000"/>
            </a:ln>
          </a:right>
          <a:top>
            <a:ln w="12700" cap="flat">
              <a:solidFill>
                <a:srgbClr val="FDF6DA"/>
              </a:solidFill>
              <a:prstDash val="solid"/>
              <a:miter lim="400000"/>
            </a:ln>
          </a:top>
          <a:bottom>
            <a:ln w="12700" cap="flat">
              <a:solidFill>
                <a:srgbClr val="FDF6DA"/>
              </a:solidFill>
              <a:prstDash val="solid"/>
              <a:miter lim="400000"/>
            </a:ln>
          </a:bottom>
          <a:insideH>
            <a:ln w="12700" cap="flat">
              <a:solidFill>
                <a:srgbClr val="FDF6D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C69B"/>
          </a:solidFill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DF6DA"/>
              </a:solidFill>
              <a:prstDash val="solid"/>
              <a:miter lim="400000"/>
            </a:ln>
          </a:bottom>
          <a:insideH>
            <a:ln w="12700" cap="flat">
              <a:solidFill>
                <a:srgbClr val="FDF6D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C9D69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solidFill>
                <a:srgbClr val="BDBBB3"/>
              </a:solidFill>
              <a:prstDash val="solid"/>
              <a:miter lim="400000"/>
            </a:ln>
          </a:left>
          <a:right>
            <a:ln w="12700" cap="flat">
              <a:solidFill>
                <a:srgbClr val="BDBBB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BDBBB3"/>
              </a:solidFill>
              <a:prstDash val="solid"/>
              <a:miter lim="400000"/>
            </a:ln>
          </a:insideV>
        </a:tcBdr>
        <a:fill>
          <a:solidFill>
            <a:srgbClr val="E7E3D2"/>
          </a:solidFill>
        </a:fill>
      </a:tcStyle>
    </a:wholeTbl>
    <a:band2H>
      <a:tcTxStyle/>
      <a:tcStyle>
        <a:tcBdr/>
        <a:fill>
          <a:solidFill>
            <a:srgbClr val="F6F2E5"/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solidFill>
            <a:srgbClr val="D3CDB7"/>
          </a:solidFill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solidFill>
                <a:srgbClr val="A5A59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8E755A"/>
              </a:solidFill>
              <a:prstDash val="solid"/>
              <a:miter lim="400000"/>
            </a:ln>
          </a:left>
          <a:right>
            <a:ln w="12700" cap="flat">
              <a:solidFill>
                <a:srgbClr val="8E755A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8E755A"/>
              </a:solidFill>
              <a:prstDash val="solid"/>
              <a:miter lim="400000"/>
            </a:ln>
          </a:insideH>
          <a:insideV>
            <a:ln w="12700" cap="flat">
              <a:solidFill>
                <a:srgbClr val="8E755A"/>
              </a:solidFill>
              <a:prstDash val="solid"/>
              <a:miter lim="400000"/>
            </a:ln>
          </a:insideV>
        </a:tcBdr>
      </a:tcStyle>
    </a:firstRow>
  </a:tblStyle>
  <a:tblStyle styleId="{EEE7283C-3CF3-47DC-8721-378D4A62B228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BDBBB3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3DA"/>
          </a:solidFill>
        </a:fill>
      </a:tcStyle>
    </a:wholeTbl>
    <a:band2H>
      <a:tcTxStyle/>
      <a:tcStyle>
        <a:tcBdr/>
        <a:fill>
          <a:solidFill>
            <a:srgbClr val="F9F5E8"/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solidFill>
                <a:srgbClr val="A5A59F"/>
              </a:solidFill>
              <a:prstDash val="solid"/>
              <a:miter lim="400000"/>
            </a:ln>
          </a:left>
          <a:right>
            <a:ln w="12700" cap="flat">
              <a:solidFill>
                <a:srgbClr val="A5A59F"/>
              </a:solidFill>
              <a:prstDash val="solid"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A5A59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5D0"/>
          </a:solidFill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BDBBB3"/>
              </a:solidFill>
              <a:prstDash val="solid"/>
              <a:miter lim="400000"/>
            </a:ln>
          </a:top>
          <a:bottom>
            <a:ln w="12700" cap="flat">
              <a:solidFill>
                <a:srgbClr val="A5A59F"/>
              </a:solidFill>
              <a:prstDash val="solid"/>
              <a:miter lim="400000"/>
            </a:ln>
          </a:bottom>
          <a:insideH>
            <a:ln w="12700" cap="flat">
              <a:solidFill>
                <a:srgbClr val="4D616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5A59F"/>
              </a:solidFill>
              <a:prstDash val="solid"/>
              <a:miter lim="400000"/>
            </a:ln>
          </a:top>
          <a:bottom>
            <a:ln w="12700" cap="flat">
              <a:solidFill>
                <a:srgbClr val="BDBBB3"/>
              </a:solidFill>
              <a:prstDash val="solid"/>
              <a:miter lim="400000"/>
            </a:ln>
          </a:bottom>
          <a:insideH>
            <a:ln w="12700" cap="flat">
              <a:solidFill>
                <a:srgbClr val="657477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CF821DB8-F4EB-4A41-A1BA-3FCAFE7338EE}" styleName="">
    <a:tblBg/>
    <a:wholeTbl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FECE2"/>
          </a:solidFill>
        </a:fill>
      </a:tcStyle>
    </a:wholeTbl>
    <a:band2H>
      <a:tcTxStyle/>
      <a:tcStyle>
        <a:tcBdr/>
        <a:fill>
          <a:solidFill>
            <a:srgbClr val="FFFBF1"/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A29A85"/>
              </a:solidFill>
              <a:prstDash val="solid"/>
              <a:miter lim="400000"/>
            </a:ln>
          </a:right>
          <a:top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AAA6A6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4D8"/>
          </a:solidFill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A29A85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A29A85"/>
              </a:solidFill>
              <a:prstDash val="solid"/>
              <a:miter lim="400000"/>
            </a:ln>
          </a:bottom>
          <a:insideH>
            <a:ln w="12700" cap="flat">
              <a:solidFill>
                <a:srgbClr val="A29A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</a:tcStyle>
    </a:firstRow>
  </a:tblStyle>
  <a:tblStyle styleId="{33BA23B1-9221-436E-865A-0063620EA4FD}" styleName="">
    <a:tblBg/>
    <a:wholeTbl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E9E7DC"/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5BEAA"/>
          </a:solidFill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6D2C0">
              <a:alpha val="25000"/>
            </a:srgbClr>
          </a:solidFill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28C7D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DBD2B2"/>
              </a:solidFill>
              <a:prstDash val="solid"/>
              <a:miter lim="400000"/>
            </a:ln>
          </a:top>
          <a:bottom>
            <a:ln w="12700" cap="flat">
              <a:solidFill>
                <a:srgbClr val="DBD2B2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DF9ED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25400" cap="flat">
              <a:solidFill>
                <a:srgbClr val="C6BB94"/>
              </a:solidFill>
              <a:prstDash val="solid"/>
              <a:miter lim="400000"/>
            </a:ln>
          </a:left>
          <a:right>
            <a:ln w="25400" cap="flat">
              <a:solidFill>
                <a:srgbClr val="C6BB94"/>
              </a:solidFill>
              <a:prstDash val="solid"/>
              <a:miter lim="400000"/>
            </a:ln>
          </a:right>
          <a:top>
            <a:ln w="12700" cap="flat">
              <a:solidFill>
                <a:srgbClr val="DBD2B2"/>
              </a:solidFill>
              <a:prstDash val="solid"/>
              <a:miter lim="400000"/>
            </a:ln>
          </a:top>
          <a:bottom>
            <a:ln w="12700" cap="flat">
              <a:solidFill>
                <a:srgbClr val="DBD2B2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solidFill>
                <a:srgbClr val="DBD2B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6BB94"/>
              </a:solidFill>
              <a:prstDash val="solid"/>
              <a:miter lim="400000"/>
            </a:ln>
          </a:top>
          <a:bottom>
            <a:ln w="25400" cap="flat">
              <a:solidFill>
                <a:srgbClr val="C6BB94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60606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C6BB94"/>
              </a:solidFill>
              <a:prstDash val="solid"/>
              <a:miter lim="400000"/>
            </a:ln>
          </a:top>
          <a:bottom>
            <a:ln w="25400" cap="flat">
              <a:solidFill>
                <a:srgbClr val="C6BB94"/>
              </a:solidFill>
              <a:prstDash val="solid"/>
              <a:miter lim="400000"/>
            </a:ln>
          </a:bottom>
          <a:insideH>
            <a:ln w="12700" cap="flat">
              <a:solidFill>
                <a:srgbClr val="DBD2B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48"/>
    <p:restoredTop sz="94454"/>
  </p:normalViewPr>
  <p:slideViewPr>
    <p:cSldViewPr snapToGrid="0">
      <p:cViewPr varScale="1">
        <p:scale>
          <a:sx n="57" d="100"/>
          <a:sy n="57" d="100"/>
        </p:scale>
        <p:origin x="19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7" name="Shape 8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63168930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9" name="Shape 4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636417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одзаголовок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0" name="Shape 10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508000" y="51816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508000" y="3009900"/>
            <a:ext cx="11988800" cy="20320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584200">
              <a:lnSpc>
                <a:spcPct val="90000"/>
              </a:lnSpc>
              <a:defRPr sz="6400" cap="all">
                <a:solidFill>
                  <a:srgbClr val="606060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6400" cap="all">
                <a:solidFill>
                  <a:srgbClr val="606060"/>
                </a:solidFill>
              </a:rPr>
              <a:t>Текст заголовка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xfrm>
            <a:off x="508000" y="5562600"/>
            <a:ext cx="11988800" cy="8255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584200">
              <a:lnSpc>
                <a:spcPct val="120000"/>
              </a:lnSpc>
              <a:spcBef>
                <a:spcPts val="0"/>
              </a:spcBef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228600" defTabSz="584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457200" defTabSz="584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685800" defTabSz="584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914400" defTabSz="584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" name="Shape 16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508000" y="7099300"/>
            <a:ext cx="11988800" cy="11176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584200">
              <a:lnSpc>
                <a:spcPct val="90000"/>
              </a:lnSpc>
              <a:defRPr sz="6400" cap="all">
                <a:solidFill>
                  <a:srgbClr val="606060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6400" cap="all">
                <a:solidFill>
                  <a:srgbClr val="606060"/>
                </a:solidFill>
              </a:rPr>
              <a:t>Текст заголовка</a:t>
            </a:r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508000" y="8267700"/>
            <a:ext cx="11988800" cy="8382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defTabSz="584200">
              <a:lnSpc>
                <a:spcPct val="120000"/>
              </a:lnSpc>
              <a:spcBef>
                <a:spcPts val="0"/>
              </a:spcBef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indent="228600" defTabSz="584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indent="457200" defTabSz="584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indent="685800" defTabSz="584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indent="914400" defTabSz="584200">
              <a:lnSpc>
                <a:spcPct val="120000"/>
              </a:lnSpc>
              <a:spcBef>
                <a:spcPts val="0"/>
              </a:spcBef>
              <a:buSzTx/>
              <a:buNone/>
              <a:defRPr sz="2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606060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по центру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1" name="Shape 21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508000" y="3860800"/>
            <a:ext cx="11988800" cy="2032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lnSpc>
                <a:spcPct val="90000"/>
              </a:lnSpc>
              <a:defRPr sz="6400" cap="all">
                <a:solidFill>
                  <a:srgbClr val="606060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6400" cap="all">
                <a:solidFill>
                  <a:srgbClr val="606060"/>
                </a:solidFill>
              </a:rPr>
              <a:t>Текст заголовка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вверху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508000" y="2578100"/>
            <a:ext cx="11997292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0" name="Shape 30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1" name="Shape 31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508000" y="596900"/>
            <a:ext cx="11988800" cy="1905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lnSpc>
                <a:spcPct val="90000"/>
              </a:lnSpc>
              <a:defRPr sz="6400" cap="all">
                <a:solidFill>
                  <a:srgbClr val="606060"/>
                </a:solidFill>
                <a:latin typeface="+mn-lt"/>
                <a:ea typeface="+mn-ea"/>
                <a:cs typeface="+mn-cs"/>
                <a:sym typeface="Gill Sans Light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6400" cap="all">
                <a:solidFill>
                  <a:srgbClr val="606060"/>
                </a:solidFill>
              </a:rPr>
              <a:t>Текст заголовка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7" name="Shape 47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8" name="Shape 48"/>
          <p:cNvSpPr>
            <a:spLocks noGrp="1"/>
          </p:cNvSpPr>
          <p:nvPr>
            <p:ph type="body" idx="1"/>
          </p:nvPr>
        </p:nvSpPr>
        <p:spPr>
          <a:xfrm>
            <a:off x="508000" y="977900"/>
            <a:ext cx="11988800" cy="77851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19100" indent="-419100" defTabSz="584200">
              <a:spcBef>
                <a:spcPts val="4200"/>
              </a:spcBef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838200" indent="-419100" defTabSz="584200">
              <a:spcBef>
                <a:spcPts val="4200"/>
              </a:spcBef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257300" indent="-419100" defTabSz="584200">
              <a:spcBef>
                <a:spcPts val="4200"/>
              </a:spcBef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676400" indent="-419100" defTabSz="584200">
              <a:spcBef>
                <a:spcPts val="4200"/>
              </a:spcBef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095500" indent="-419100" defTabSz="584200">
              <a:spcBef>
                <a:spcPts val="4200"/>
              </a:spcBef>
              <a:buSzPct val="30000"/>
              <a:buBlip>
                <a:blip r:embed="rId3"/>
              </a:buBlip>
              <a:defRPr sz="3400">
                <a:solidFill>
                  <a:srgbClr val="60606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606060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Кавычки">
    <p:bg>
      <p:bgPr>
        <a:blipFill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508000" y="9245597"/>
            <a:ext cx="119888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4" name="Shape 54"/>
          <p:cNvSpPr/>
          <p:nvPr/>
        </p:nvSpPr>
        <p:spPr>
          <a:xfrm>
            <a:off x="508000" y="508000"/>
            <a:ext cx="119888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1261C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1261C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1261C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1261C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1261C"/>
                </a:solidFill>
              </a:rPr>
              <a:t>Уровень текста 5</a:t>
            </a:r>
          </a:p>
        </p:txBody>
      </p:sp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Текст заголовка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-1" y="-1"/>
            <a:ext cx="13004801" cy="1517228"/>
          </a:xfrm>
          <a:prstGeom prst="rect">
            <a:avLst/>
          </a:prstGeom>
          <a:solidFill>
            <a:srgbClr val="A8B400">
              <a:alpha val="40000"/>
            </a:srgbClr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457200">
              <a:defRPr sz="2400">
                <a:solidFill>
                  <a:srgbClr val="51261C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-1" y="-1"/>
            <a:ext cx="13016092" cy="1169530"/>
          </a:xfrm>
          <a:prstGeom prst="rect">
            <a:avLst/>
          </a:prstGeom>
          <a:solidFill>
            <a:srgbClr val="A8B400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457200">
              <a:defRPr sz="2400">
                <a:solidFill>
                  <a:srgbClr val="51261C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" name="Shape 4"/>
          <p:cNvSpPr/>
          <p:nvPr/>
        </p:nvSpPr>
        <p:spPr>
          <a:xfrm>
            <a:off x="11787858" y="-22578"/>
            <a:ext cx="1228232" cy="1192107"/>
          </a:xfrm>
          <a:prstGeom prst="rect">
            <a:avLst/>
          </a:prstGeom>
          <a:solidFill>
            <a:srgbClr val="51261C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lvl="0" defTabSz="457200">
              <a:defRPr sz="2400">
                <a:solidFill>
                  <a:srgbClr val="51261C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5" name="image2.png"/>
          <p:cNvPicPr/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2040730" y="320604"/>
            <a:ext cx="722490" cy="51025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432935" y="1968782"/>
            <a:ext cx="10150970" cy="7784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1261C"/>
                </a:solidFill>
              </a:rPr>
              <a:t>Уровень текста 1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1261C"/>
                </a:solidFill>
              </a:rPr>
              <a:t>Уровень текста 2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1261C"/>
                </a:solidFill>
              </a:rPr>
              <a:t>Уровень текста 3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1261C"/>
                </a:solidFill>
              </a:rPr>
              <a:t>Уровень текста 4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51261C"/>
                </a:solidFill>
              </a:rPr>
              <a:t>Уровень текста 5</a:t>
            </a:r>
          </a:p>
        </p:txBody>
      </p:sp>
      <p:sp>
        <p:nvSpPr>
          <p:cNvPr id="7" name="Shape 7"/>
          <p:cNvSpPr>
            <a:spLocks noGrp="1"/>
          </p:cNvSpPr>
          <p:nvPr>
            <p:ph type="title"/>
          </p:nvPr>
        </p:nvSpPr>
        <p:spPr>
          <a:xfrm>
            <a:off x="396085" y="157867"/>
            <a:ext cx="7958783" cy="1810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Текст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6" r:id="rId5"/>
    <p:sldLayoutId id="2147483658" r:id="rId6"/>
    <p:sldLayoutId id="2147483664" r:id="rId7"/>
    <p:sldLayoutId id="2147483665" r:id="rId8"/>
  </p:sldLayoutIdLst>
  <p:transition spd="med"/>
  <p:txStyles>
    <p:titleStyle>
      <a:lvl1pPr defTabSz="457200">
        <a:defRPr sz="4200">
          <a:solidFill>
            <a:srgbClr val="FFFFFF"/>
          </a:solidFill>
          <a:latin typeface="Adobe Garamond Pro Italic"/>
          <a:ea typeface="Adobe Garamond Pro Italic"/>
          <a:cs typeface="Adobe Garamond Pro Italic"/>
          <a:sym typeface="Adobe Garamond Pro Italic"/>
        </a:defRPr>
      </a:lvl1pPr>
      <a:lvl2pPr defTabSz="457200">
        <a:defRPr sz="4200">
          <a:solidFill>
            <a:srgbClr val="FFFFFF"/>
          </a:solidFill>
          <a:latin typeface="Adobe Garamond Pro Italic"/>
          <a:ea typeface="Adobe Garamond Pro Italic"/>
          <a:cs typeface="Adobe Garamond Pro Italic"/>
          <a:sym typeface="Adobe Garamond Pro Italic"/>
        </a:defRPr>
      </a:lvl2pPr>
      <a:lvl3pPr defTabSz="457200">
        <a:defRPr sz="4200">
          <a:solidFill>
            <a:srgbClr val="FFFFFF"/>
          </a:solidFill>
          <a:latin typeface="Adobe Garamond Pro Italic"/>
          <a:ea typeface="Adobe Garamond Pro Italic"/>
          <a:cs typeface="Adobe Garamond Pro Italic"/>
          <a:sym typeface="Adobe Garamond Pro Italic"/>
        </a:defRPr>
      </a:lvl3pPr>
      <a:lvl4pPr defTabSz="457200">
        <a:defRPr sz="4200">
          <a:solidFill>
            <a:srgbClr val="FFFFFF"/>
          </a:solidFill>
          <a:latin typeface="Adobe Garamond Pro Italic"/>
          <a:ea typeface="Adobe Garamond Pro Italic"/>
          <a:cs typeface="Adobe Garamond Pro Italic"/>
          <a:sym typeface="Adobe Garamond Pro Italic"/>
        </a:defRPr>
      </a:lvl4pPr>
      <a:lvl5pPr defTabSz="457200">
        <a:defRPr sz="4200">
          <a:solidFill>
            <a:srgbClr val="FFFFFF"/>
          </a:solidFill>
          <a:latin typeface="Adobe Garamond Pro Italic"/>
          <a:ea typeface="Adobe Garamond Pro Italic"/>
          <a:cs typeface="Adobe Garamond Pro Italic"/>
          <a:sym typeface="Adobe Garamond Pro Italic"/>
        </a:defRPr>
      </a:lvl5pPr>
      <a:lvl6pPr indent="457200" defTabSz="457200">
        <a:defRPr sz="4200">
          <a:solidFill>
            <a:srgbClr val="FFFFFF"/>
          </a:solidFill>
          <a:latin typeface="Adobe Garamond Pro Italic"/>
          <a:ea typeface="Adobe Garamond Pro Italic"/>
          <a:cs typeface="Adobe Garamond Pro Italic"/>
          <a:sym typeface="Adobe Garamond Pro Italic"/>
        </a:defRPr>
      </a:lvl6pPr>
      <a:lvl7pPr indent="914400" defTabSz="457200">
        <a:defRPr sz="4200">
          <a:solidFill>
            <a:srgbClr val="FFFFFF"/>
          </a:solidFill>
          <a:latin typeface="Adobe Garamond Pro Italic"/>
          <a:ea typeface="Adobe Garamond Pro Italic"/>
          <a:cs typeface="Adobe Garamond Pro Italic"/>
          <a:sym typeface="Adobe Garamond Pro Italic"/>
        </a:defRPr>
      </a:lvl7pPr>
      <a:lvl8pPr indent="1371600" defTabSz="457200">
        <a:defRPr sz="4200">
          <a:solidFill>
            <a:srgbClr val="FFFFFF"/>
          </a:solidFill>
          <a:latin typeface="Adobe Garamond Pro Italic"/>
          <a:ea typeface="Adobe Garamond Pro Italic"/>
          <a:cs typeface="Adobe Garamond Pro Italic"/>
          <a:sym typeface="Adobe Garamond Pro Italic"/>
        </a:defRPr>
      </a:lvl8pPr>
      <a:lvl9pPr indent="1828800" defTabSz="457200">
        <a:defRPr sz="4200">
          <a:solidFill>
            <a:srgbClr val="FFFFFF"/>
          </a:solidFill>
          <a:latin typeface="Adobe Garamond Pro Italic"/>
          <a:ea typeface="Adobe Garamond Pro Italic"/>
          <a:cs typeface="Adobe Garamond Pro Italic"/>
          <a:sym typeface="Adobe Garamond Pro Italic"/>
        </a:defRPr>
      </a:lvl9pPr>
    </p:titleStyle>
    <p:bodyStyle>
      <a:lvl1pPr defTabSz="457200">
        <a:spcBef>
          <a:spcPts val="700"/>
        </a:spcBef>
        <a:defRPr sz="4200">
          <a:solidFill>
            <a:srgbClr val="51261C"/>
          </a:solidFill>
          <a:latin typeface="Adobe Garamond Pro"/>
          <a:ea typeface="Adobe Garamond Pro"/>
          <a:cs typeface="Adobe Garamond Pro"/>
          <a:sym typeface="Adobe Garamond Pro"/>
        </a:defRPr>
      </a:lvl1pPr>
      <a:lvl2pPr marL="251459" indent="-480059" defTabSz="457200">
        <a:spcBef>
          <a:spcPts val="700"/>
        </a:spcBef>
        <a:buSzPct val="100000"/>
        <a:buChar char="•"/>
        <a:defRPr sz="4200">
          <a:solidFill>
            <a:srgbClr val="51261C"/>
          </a:solidFill>
          <a:latin typeface="Adobe Garamond Pro"/>
          <a:ea typeface="Adobe Garamond Pro"/>
          <a:cs typeface="Adobe Garamond Pro"/>
          <a:sym typeface="Adobe Garamond Pro"/>
        </a:defRPr>
      </a:lvl2pPr>
      <a:lvl3pPr marL="762000" indent="-533400" defTabSz="457200">
        <a:spcBef>
          <a:spcPts val="700"/>
        </a:spcBef>
        <a:buSzPct val="75000"/>
        <a:buChar char="o"/>
        <a:defRPr sz="4200">
          <a:solidFill>
            <a:srgbClr val="51261C"/>
          </a:solidFill>
          <a:latin typeface="Adobe Garamond Pro"/>
          <a:ea typeface="Adobe Garamond Pro"/>
          <a:cs typeface="Adobe Garamond Pro"/>
          <a:sym typeface="Adobe Garamond Pro"/>
        </a:defRPr>
      </a:lvl3pPr>
      <a:lvl4pPr marL="1057275" indent="-600075" defTabSz="457200">
        <a:spcBef>
          <a:spcPts val="700"/>
        </a:spcBef>
        <a:buSzPct val="75000"/>
        <a:buChar char="•"/>
        <a:defRPr sz="4200">
          <a:solidFill>
            <a:srgbClr val="51261C"/>
          </a:solidFill>
          <a:latin typeface="Adobe Garamond Pro"/>
          <a:ea typeface="Adobe Garamond Pro"/>
          <a:cs typeface="Adobe Garamond Pro"/>
          <a:sym typeface="Adobe Garamond Pro"/>
        </a:defRPr>
      </a:lvl4pPr>
      <a:lvl5pPr marL="2308860" indent="-480060" defTabSz="457200">
        <a:spcBef>
          <a:spcPts val="700"/>
        </a:spcBef>
        <a:buSzPct val="100000"/>
        <a:buChar char="»"/>
        <a:defRPr sz="4200">
          <a:solidFill>
            <a:srgbClr val="51261C"/>
          </a:solidFill>
          <a:latin typeface="Adobe Garamond Pro"/>
          <a:ea typeface="Adobe Garamond Pro"/>
          <a:cs typeface="Adobe Garamond Pro"/>
          <a:sym typeface="Adobe Garamond Pro"/>
        </a:defRPr>
      </a:lvl5pPr>
      <a:lvl6pPr marL="2766060" indent="-480060" defTabSz="457200">
        <a:spcBef>
          <a:spcPts val="700"/>
        </a:spcBef>
        <a:buSzPct val="100000"/>
        <a:buChar char="•"/>
        <a:defRPr sz="4200">
          <a:solidFill>
            <a:srgbClr val="51261C"/>
          </a:solidFill>
          <a:latin typeface="Adobe Garamond Pro"/>
          <a:ea typeface="Adobe Garamond Pro"/>
          <a:cs typeface="Adobe Garamond Pro"/>
          <a:sym typeface="Adobe Garamond Pro"/>
        </a:defRPr>
      </a:lvl6pPr>
      <a:lvl7pPr marL="3223260" indent="-480060" defTabSz="457200">
        <a:spcBef>
          <a:spcPts val="700"/>
        </a:spcBef>
        <a:buSzPct val="100000"/>
        <a:buChar char="•"/>
        <a:defRPr sz="4200">
          <a:solidFill>
            <a:srgbClr val="51261C"/>
          </a:solidFill>
          <a:latin typeface="Adobe Garamond Pro"/>
          <a:ea typeface="Adobe Garamond Pro"/>
          <a:cs typeface="Adobe Garamond Pro"/>
          <a:sym typeface="Adobe Garamond Pro"/>
        </a:defRPr>
      </a:lvl7pPr>
      <a:lvl8pPr marL="3680459" indent="-480059" defTabSz="457200">
        <a:spcBef>
          <a:spcPts val="700"/>
        </a:spcBef>
        <a:buSzPct val="100000"/>
        <a:buChar char="•"/>
        <a:defRPr sz="4200">
          <a:solidFill>
            <a:srgbClr val="51261C"/>
          </a:solidFill>
          <a:latin typeface="Adobe Garamond Pro"/>
          <a:ea typeface="Adobe Garamond Pro"/>
          <a:cs typeface="Adobe Garamond Pro"/>
          <a:sym typeface="Adobe Garamond Pro"/>
        </a:defRPr>
      </a:lvl8pPr>
      <a:lvl9pPr marL="4137659" indent="-480059" defTabSz="457200">
        <a:spcBef>
          <a:spcPts val="700"/>
        </a:spcBef>
        <a:buSzPct val="100000"/>
        <a:buChar char="•"/>
        <a:defRPr sz="4200">
          <a:solidFill>
            <a:srgbClr val="51261C"/>
          </a:solidFill>
          <a:latin typeface="Adobe Garamond Pro"/>
          <a:ea typeface="Adobe Garamond Pro"/>
          <a:cs typeface="Adobe Garamond Pro"/>
          <a:sym typeface="Adobe Garamond Pro"/>
        </a:defRPr>
      </a:lvl9pPr>
    </p:bodyStyle>
    <p:otherStyle>
      <a:lvl1pPr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 algn="r" defTabSz="457200">
        <a:defRPr sz="16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jpeg"/><Relationship Id="rId5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roup 355"/>
          <p:cNvGrpSpPr/>
          <p:nvPr/>
        </p:nvGrpSpPr>
        <p:grpSpPr>
          <a:xfrm>
            <a:off x="495300" y="705947"/>
            <a:ext cx="12014200" cy="7115478"/>
            <a:chOff x="-127000" y="-88900"/>
            <a:chExt cx="12014200" cy="7115477"/>
          </a:xfrm>
        </p:grpSpPr>
        <p:pic>
          <p:nvPicPr>
            <p:cNvPr id="354" name="3. Helios Spa Front Side.jpg"/>
            <p:cNvPicPr/>
            <p:nvPr/>
          </p:nvPicPr>
          <p:blipFill>
            <a:blip r:embed="rId2">
              <a:extLst/>
            </a:blip>
            <a:srcRect t="14723" b="345"/>
            <a:stretch>
              <a:fillRect/>
            </a:stretch>
          </p:blipFill>
          <p:spPr>
            <a:xfrm>
              <a:off x="0" y="0"/>
              <a:ext cx="11760200" cy="678527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53" name="Picture 352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27000" y="-88900"/>
              <a:ext cx="12014200" cy="7115478"/>
            </a:xfrm>
            <a:prstGeom prst="rect">
              <a:avLst/>
            </a:prstGeom>
            <a:effectLst/>
          </p:spPr>
        </p:pic>
      </p:grpSp>
      <p:sp>
        <p:nvSpPr>
          <p:cNvPr id="356" name="Shape 356"/>
          <p:cNvSpPr>
            <a:spLocks noGrp="1"/>
          </p:cNvSpPr>
          <p:nvPr>
            <p:ph type="title"/>
          </p:nvPr>
        </p:nvSpPr>
        <p:spPr>
          <a:xfrm>
            <a:off x="508000" y="7632700"/>
            <a:ext cx="11988800" cy="1117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6400" cap="all">
                <a:solidFill>
                  <a:srgbClr val="CBA871"/>
                </a:solidFill>
              </a:rPr>
              <a:t>Helios spa</a:t>
            </a:r>
          </a:p>
        </p:txBody>
      </p:sp>
      <p:sp>
        <p:nvSpPr>
          <p:cNvPr id="357" name="Shape 357"/>
          <p:cNvSpPr>
            <a:spLocks noGrp="1"/>
          </p:cNvSpPr>
          <p:nvPr>
            <p:ph type="body" idx="1"/>
          </p:nvPr>
        </p:nvSpPr>
        <p:spPr>
          <a:xfrm>
            <a:off x="546100" y="8674100"/>
            <a:ext cx="11988800" cy="838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Болгария, Варна, Золотые Пески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5400" cap="all">
                <a:solidFill>
                  <a:srgbClr val="CBA871"/>
                </a:solidFill>
              </a:rPr>
              <a:t>местоположение</a:t>
            </a:r>
          </a:p>
        </p:txBody>
      </p:sp>
      <p:sp>
        <p:nvSpPr>
          <p:cNvPr id="360" name="Shape 360"/>
          <p:cNvSpPr>
            <a:spLocks noGrp="1"/>
          </p:cNvSpPr>
          <p:nvPr>
            <p:ph type="body" idx="4294967295"/>
          </p:nvPr>
        </p:nvSpPr>
        <p:spPr>
          <a:xfrm>
            <a:off x="503753" y="7086600"/>
            <a:ext cx="11997294" cy="2400300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300789" lvl="0" indent="-300789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На территории природного парка «Золотые Пески»</a:t>
            </a:r>
          </a:p>
          <a:p>
            <a:pPr marL="300789" lvl="0" indent="-300789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350 м от пляжа</a:t>
            </a:r>
          </a:p>
          <a:p>
            <a:pPr marL="300789" lvl="0" indent="-300789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30 минут от аэропорта Варны</a:t>
            </a:r>
          </a:p>
          <a:p>
            <a:pPr marL="300789" lvl="0" indent="-300789">
              <a:buSzPct val="100000"/>
              <a:buChar char="•"/>
              <a:defRPr sz="1800">
                <a:solidFill>
                  <a:srgbClr val="000000"/>
                </a:solidFill>
              </a:defRPr>
            </a:pPr>
            <a:r>
              <a:rPr sz="30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15 минут от центра Варны</a:t>
            </a:r>
          </a:p>
        </p:txBody>
      </p:sp>
      <p:pic>
        <p:nvPicPr>
          <p:cNvPr id="361" name="HeliosSPA2.jpg"/>
          <p:cNvPicPr/>
          <p:nvPr/>
        </p:nvPicPr>
        <p:blipFill>
          <a:blip r:embed="rId2">
            <a:extLst/>
          </a:blip>
          <a:srcRect t="22846" b="22846"/>
          <a:stretch>
            <a:fillRect/>
          </a:stretch>
        </p:blipFill>
        <p:spPr>
          <a:xfrm>
            <a:off x="503754" y="2678929"/>
            <a:ext cx="11997292" cy="43957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1. Helios Spa.jpg"/>
          <p:cNvPicPr/>
          <p:nvPr/>
        </p:nvPicPr>
        <p:blipFill>
          <a:blip r:embed="rId2">
            <a:extLst/>
          </a:blip>
          <a:srcRect l="5659" t="297" r="5655" b="297"/>
          <a:stretch>
            <a:fillRect/>
          </a:stretch>
        </p:blipFill>
        <p:spPr>
          <a:xfrm>
            <a:off x="0" y="17458"/>
            <a:ext cx="13004800" cy="97190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/>
          <p:nvPr/>
        </p:nvSpPr>
        <p:spPr>
          <a:xfrm>
            <a:off x="934721" y="3583668"/>
            <a:ext cx="10512214" cy="1005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defRPr sz="62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CBA871"/>
                </a:solidFill>
              </a:rPr>
              <a:t>Номерной фонд</a:t>
            </a:r>
          </a:p>
        </p:txBody>
      </p:sp>
      <p:sp>
        <p:nvSpPr>
          <p:cNvPr id="366" name="Shape 366"/>
          <p:cNvSpPr/>
          <p:nvPr/>
        </p:nvSpPr>
        <p:spPr>
          <a:xfrm>
            <a:off x="1216402" y="4575614"/>
            <a:ext cx="9815091" cy="1361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def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HELIOS SPA</a:t>
            </a:r>
            <a:endParaRPr sz="6200">
              <a:solidFill>
                <a:srgbClr val="CBA87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" name="Table 368"/>
          <p:cNvGraphicFramePr/>
          <p:nvPr/>
        </p:nvGraphicFramePr>
        <p:xfrm>
          <a:off x="593880" y="2865754"/>
          <a:ext cx="11817039" cy="3990333"/>
        </p:xfrm>
        <a:graphic>
          <a:graphicData uri="http://schemas.openxmlformats.org/drawingml/2006/table">
            <a:tbl>
              <a:tblPr firstRow="1" lastRow="1">
                <a:tableStyleId>{4C3C2611-4C71-4FC5-86AE-919BDF0F9419}</a:tableStyleId>
              </a:tblPr>
              <a:tblGrid>
                <a:gridCol w="8197513"/>
                <a:gridCol w="3619526"/>
              </a:tblGrid>
              <a:tr h="544507">
                <a:tc>
                  <a:txBody>
                    <a:bodyPr/>
                    <a:lstStyle/>
                    <a:p>
                      <a:pPr lvl="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ТИП НОМЕРА</a:t>
                      </a:r>
                    </a:p>
                  </a:txBody>
                  <a:tcPr marL="45720" marR="45720" anchor="ctr" horzOverflow="overflow">
                    <a:lnB w="12700">
                      <a:solidFill>
                        <a:srgbClr val="51261C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КОЛИЧЕСТВО</a:t>
                      </a:r>
                    </a:p>
                  </a:txBody>
                  <a:tcPr marL="45720" marR="45720" anchor="ctr" horzOverflow="overflow">
                    <a:lnB w="12700">
                      <a:solidFill>
                        <a:srgbClr val="51261C"/>
                      </a:solidFill>
                    </a:lnB>
                    <a:noFill/>
                  </a:tcPr>
                </a:tc>
              </a:tr>
              <a:tr h="544507">
                <a:tc>
                  <a:txBody>
                    <a:bodyPr/>
                    <a:lstStyle/>
                    <a:p>
                      <a:pPr lvl="0"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STANDARD ROOM PARK VIEW</a:t>
                      </a:r>
                    </a:p>
                  </a:txBody>
                  <a:tcPr marL="45720" marR="45720" anchor="ctr" horzOverflow="overflow">
                    <a:lnT w="12700">
                      <a:solidFill>
                        <a:srgbClr val="51261C"/>
                      </a:solidFill>
                    </a:lnT>
                    <a:lnB w="12700">
                      <a:miter lim="400000"/>
                    </a:lnB>
                    <a:solidFill>
                      <a:srgbClr val="51261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102</a:t>
                      </a:r>
                    </a:p>
                  </a:txBody>
                  <a:tcPr marL="9525" marR="9525" marT="9525" marB="9525" anchor="ctr" horzOverflow="overflow">
                    <a:lnT w="12700">
                      <a:solidFill>
                        <a:srgbClr val="51261C"/>
                      </a:solidFill>
                    </a:lnT>
                    <a:lnB w="12700">
                      <a:miter lim="400000"/>
                    </a:lnB>
                    <a:solidFill>
                      <a:srgbClr val="51261C">
                        <a:alpha val="20000"/>
                      </a:srgbClr>
                    </a:solidFill>
                  </a:tcPr>
                </a:tc>
              </a:tr>
              <a:tr h="544507">
                <a:tc>
                  <a:txBody>
                    <a:bodyPr/>
                    <a:lstStyle/>
                    <a:p>
                      <a:pPr lvl="0"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STANDARD ROOM SEA VIEW</a:t>
                      </a:r>
                    </a:p>
                  </a:txBody>
                  <a:tcPr marL="45720" marR="45720" anchor="ctr" horzOverflow="overflow"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82</a:t>
                      </a:r>
                    </a:p>
                  </a:txBody>
                  <a:tcPr marL="9525" marR="9525" marT="9525" marB="9525" anchor="ctr" horzOverflow="overflow"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544507">
                <a:tc>
                  <a:txBody>
                    <a:bodyPr/>
                    <a:lstStyle/>
                    <a:p>
                      <a:pPr lvl="0"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FAMILY ROOM PARK VIEW</a:t>
                      </a:r>
                    </a:p>
                  </a:txBody>
                  <a:tcPr marL="45720" marR="45720" anchor="ctr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51261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9525" anchor="ctr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51261C">
                        <a:alpha val="20000"/>
                      </a:srgbClr>
                    </a:solidFill>
                  </a:tcPr>
                </a:tc>
              </a:tr>
              <a:tr h="544507">
                <a:tc>
                  <a:txBody>
                    <a:bodyPr/>
                    <a:lstStyle/>
                    <a:p>
                      <a:pPr lvl="0"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FAMILY ROOM SEA VIEW</a:t>
                      </a:r>
                    </a:p>
                  </a:txBody>
                  <a:tcPr marL="45720" marR="45720" anchor="ctr" horzOverflow="overflow"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</a:p>
                  </a:txBody>
                  <a:tcPr marL="9525" marR="9525" marT="9525" marB="9525" anchor="ctr" horzOverflow="overflow"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</a:tr>
              <a:tr h="633899">
                <a:tc>
                  <a:txBody>
                    <a:bodyPr/>
                    <a:lstStyle/>
                    <a:p>
                      <a:pPr lvl="0"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SUITE</a:t>
                      </a:r>
                    </a:p>
                  </a:txBody>
                  <a:tcPr marL="45720" marR="45720" anchor="ctr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51261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</a:p>
                  </a:txBody>
                  <a:tcPr marL="9525" marR="9525" marT="9525" marB="9525" anchor="ctr" horzOverflow="overflow"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51261C">
                        <a:alpha val="20000"/>
                      </a:srgbClr>
                    </a:solidFill>
                  </a:tcPr>
                </a:tc>
              </a:tr>
              <a:tr h="633899">
                <a:tc>
                  <a:txBody>
                    <a:bodyPr/>
                    <a:lstStyle/>
                    <a:p>
                      <a:pPr lvl="0"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ВСЕГО</a:t>
                      </a:r>
                    </a:p>
                  </a:txBody>
                  <a:tcPr marL="63500" marR="63500" marT="63500" marB="63500" anchor="ctr" horzOverflow="overflow">
                    <a:lnT w="1270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CBA87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204</a:t>
                      </a:r>
                    </a:p>
                  </a:txBody>
                  <a:tcPr marL="63500" marR="63500" marT="63500" marB="63500" anchor="ctr" horzOverflow="overflow">
                    <a:lnT w="12700">
                      <a:miter lim="400000"/>
                    </a:lnT>
                  </a:tcPr>
                </a:tc>
              </a:tr>
            </a:tbl>
          </a:graphicData>
        </a:graphic>
      </p:graphicFrame>
      <p:sp>
        <p:nvSpPr>
          <p:cNvPr id="369" name="Shape 36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5400" cap="all">
                <a:solidFill>
                  <a:srgbClr val="CBA871"/>
                </a:solidFill>
              </a:rPr>
              <a:t>НОМЕРНОЙ ФОНД</a:t>
            </a:r>
          </a:p>
        </p:txBody>
      </p:sp>
      <p:sp>
        <p:nvSpPr>
          <p:cNvPr id="370" name="Shape 370"/>
          <p:cNvSpPr/>
          <p:nvPr/>
        </p:nvSpPr>
        <p:spPr>
          <a:xfrm>
            <a:off x="587530" y="7783845"/>
            <a:ext cx="11829740" cy="114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Свыше 50 кабельных ТВ программ на 15 языках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Телефон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Холодильник</a:t>
            </a:r>
          </a:p>
        </p:txBody>
      </p:sp>
      <p:sp>
        <p:nvSpPr>
          <p:cNvPr id="371" name="Shape 371"/>
          <p:cNvSpPr/>
          <p:nvPr/>
        </p:nvSpPr>
        <p:spPr>
          <a:xfrm>
            <a:off x="674314" y="7213597"/>
            <a:ext cx="6013295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180975" indent="-180975" algn="l" defTabSz="457200">
              <a:defRPr sz="2400" b="1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CBA871"/>
                </a:solidFill>
              </a:rPr>
              <a:t>ОСОБЕННОСТИ НОМЕРА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5400" cap="all">
                <a:solidFill>
                  <a:srgbClr val="CBA871"/>
                </a:solidFill>
              </a:rPr>
              <a:t>НОМЕРНОЙ ФОНД</a:t>
            </a:r>
          </a:p>
        </p:txBody>
      </p:sp>
      <p:pic>
        <p:nvPicPr>
          <p:cNvPr id="374" name="Sea View room.jpg"/>
          <p:cNvPicPr/>
          <p:nvPr/>
        </p:nvPicPr>
        <p:blipFill>
          <a:blip r:embed="rId2">
            <a:extLst/>
          </a:blip>
          <a:srcRect l="8072"/>
          <a:stretch>
            <a:fillRect/>
          </a:stretch>
        </p:blipFill>
        <p:spPr>
          <a:xfrm>
            <a:off x="524933" y="2654300"/>
            <a:ext cx="11954934" cy="6058111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Shape 375"/>
          <p:cNvSpPr/>
          <p:nvPr/>
        </p:nvSpPr>
        <p:spPr>
          <a:xfrm>
            <a:off x="10213842" y="8736340"/>
            <a:ext cx="2249092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 defTabSz="457200">
              <a:def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Standrad Room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5400" cap="all">
                <a:solidFill>
                  <a:srgbClr val="CBA871"/>
                </a:solidFill>
              </a:rPr>
              <a:t>НОМЕРНОЙ ФОНД</a:t>
            </a:r>
          </a:p>
        </p:txBody>
      </p:sp>
      <p:pic>
        <p:nvPicPr>
          <p:cNvPr id="378" name="Spanish room.jpg"/>
          <p:cNvPicPr/>
          <p:nvPr/>
        </p:nvPicPr>
        <p:blipFill>
          <a:blip r:embed="rId2">
            <a:extLst/>
          </a:blip>
          <a:srcRect t="6558" b="6558"/>
          <a:stretch>
            <a:fillRect/>
          </a:stretch>
        </p:blipFill>
        <p:spPr>
          <a:xfrm>
            <a:off x="524933" y="2654300"/>
            <a:ext cx="11954934" cy="6058111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Shape 379"/>
          <p:cNvSpPr/>
          <p:nvPr/>
        </p:nvSpPr>
        <p:spPr>
          <a:xfrm>
            <a:off x="10213842" y="8736340"/>
            <a:ext cx="2249092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 defTabSz="457200">
              <a:def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Standard Room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hape 38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5400" cap="all">
                <a:solidFill>
                  <a:srgbClr val="CBA871"/>
                </a:solidFill>
              </a:rPr>
              <a:t>НОМЕРНОЙ ФОНД</a:t>
            </a:r>
          </a:p>
        </p:txBody>
      </p:sp>
      <p:pic>
        <p:nvPicPr>
          <p:cNvPr id="382" name="6. Helios Spa Family Room.jpg"/>
          <p:cNvPicPr/>
          <p:nvPr/>
        </p:nvPicPr>
        <p:blipFill>
          <a:blip r:embed="rId2">
            <a:extLst/>
          </a:blip>
          <a:srcRect t="7157" b="7157"/>
          <a:stretch>
            <a:fillRect/>
          </a:stretch>
        </p:blipFill>
        <p:spPr>
          <a:xfrm>
            <a:off x="524933" y="2654300"/>
            <a:ext cx="11954934" cy="6058111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Shape 383"/>
          <p:cNvSpPr/>
          <p:nvPr/>
        </p:nvSpPr>
        <p:spPr>
          <a:xfrm>
            <a:off x="10553468" y="8736340"/>
            <a:ext cx="1909466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 defTabSz="457200">
              <a:def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Family Room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5400" cap="all">
                <a:solidFill>
                  <a:srgbClr val="CBA871"/>
                </a:solidFill>
              </a:rPr>
              <a:t>НОМЕРНОЙ ФОНД</a:t>
            </a:r>
          </a:p>
        </p:txBody>
      </p:sp>
      <p:pic>
        <p:nvPicPr>
          <p:cNvPr id="386" name="Helios Spa and Resort Varna Golden Sands - Suite 1.jpg"/>
          <p:cNvPicPr/>
          <p:nvPr/>
        </p:nvPicPr>
        <p:blipFill>
          <a:blip r:embed="rId2">
            <a:extLst/>
          </a:blip>
          <a:srcRect t="7674" b="7674"/>
          <a:stretch>
            <a:fillRect/>
          </a:stretch>
        </p:blipFill>
        <p:spPr>
          <a:xfrm>
            <a:off x="524933" y="2654300"/>
            <a:ext cx="11954934" cy="6058111"/>
          </a:xfrm>
          <a:prstGeom prst="rect">
            <a:avLst/>
          </a:prstGeom>
          <a:ln w="12700">
            <a:miter lim="400000"/>
          </a:ln>
        </p:spPr>
      </p:pic>
      <p:sp>
        <p:nvSpPr>
          <p:cNvPr id="387" name="Shape 387"/>
          <p:cNvSpPr/>
          <p:nvPr/>
        </p:nvSpPr>
        <p:spPr>
          <a:xfrm>
            <a:off x="11653903" y="8736340"/>
            <a:ext cx="80903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 defTabSz="457200">
              <a:def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Suite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hape 389"/>
          <p:cNvSpPr/>
          <p:nvPr/>
        </p:nvSpPr>
        <p:spPr>
          <a:xfrm>
            <a:off x="934721" y="3583668"/>
            <a:ext cx="10512214" cy="1005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defRPr sz="62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200">
                <a:solidFill>
                  <a:srgbClr val="CBA871"/>
                </a:solidFill>
              </a:rPr>
              <a:t>Рестораны и бары</a:t>
            </a:r>
          </a:p>
        </p:txBody>
      </p:sp>
      <p:sp>
        <p:nvSpPr>
          <p:cNvPr id="390" name="Shape 390"/>
          <p:cNvSpPr/>
          <p:nvPr/>
        </p:nvSpPr>
        <p:spPr>
          <a:xfrm>
            <a:off x="1216402" y="4575614"/>
            <a:ext cx="9815091" cy="1361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spAutoFit/>
          </a:bodyPr>
          <a:lstStyle>
            <a:lvl1pPr defTabSz="457200">
              <a:def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HELIOS SPA</a:t>
            </a:r>
            <a:endParaRPr sz="6200">
              <a:solidFill>
                <a:srgbClr val="CBA87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5400" cap="all">
                <a:solidFill>
                  <a:srgbClr val="CBA871"/>
                </a:solidFill>
              </a:rPr>
              <a:t>рестораны и бары</a:t>
            </a:r>
          </a:p>
        </p:txBody>
      </p:sp>
      <p:sp>
        <p:nvSpPr>
          <p:cNvPr id="393" name="Shape 393"/>
          <p:cNvSpPr/>
          <p:nvPr/>
        </p:nvSpPr>
        <p:spPr>
          <a:xfrm>
            <a:off x="531438" y="5386916"/>
            <a:ext cx="546280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180975" indent="-180975" algn="l" defTabSz="457200">
              <a:buSzPct val="100000"/>
              <a:buFont typeface="Arial"/>
              <a:buChar char="•"/>
              <a:def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Ресторан Poseidon (шведский стол)</a:t>
            </a:r>
          </a:p>
        </p:txBody>
      </p:sp>
      <p:pic>
        <p:nvPicPr>
          <p:cNvPr id="394" name="10. Helios Spa Poseidon Restaurant.jpg"/>
          <p:cNvPicPr/>
          <p:nvPr/>
        </p:nvPicPr>
        <p:blipFill>
          <a:blip r:embed="rId2">
            <a:extLst/>
          </a:blip>
          <a:srcRect t="20557"/>
          <a:stretch>
            <a:fillRect/>
          </a:stretch>
        </p:blipFill>
        <p:spPr>
          <a:xfrm>
            <a:off x="606343" y="2604161"/>
            <a:ext cx="5312997" cy="28138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5" name="image11.jpeg"/>
          <p:cNvPicPr/>
          <p:nvPr/>
        </p:nvPicPr>
        <p:blipFill>
          <a:blip r:embed="rId3">
            <a:extLst/>
          </a:blip>
          <a:srcRect t="22970" b="1027"/>
          <a:stretch>
            <a:fillRect/>
          </a:stretch>
        </p:blipFill>
        <p:spPr>
          <a:xfrm>
            <a:off x="6990291" y="2654961"/>
            <a:ext cx="5340351" cy="2815168"/>
          </a:xfrm>
          <a:prstGeom prst="rect">
            <a:avLst/>
          </a:prstGeom>
          <a:ln w="12700">
            <a:miter lim="400000"/>
          </a:ln>
        </p:spPr>
      </p:pic>
      <p:sp>
        <p:nvSpPr>
          <p:cNvPr id="396" name="Shape 396"/>
          <p:cNvSpPr/>
          <p:nvPr/>
        </p:nvSpPr>
        <p:spPr>
          <a:xfrm>
            <a:off x="531438" y="8790890"/>
            <a:ext cx="546280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180975" indent="-180975" algn="l" defTabSz="457200">
              <a:buSzPct val="100000"/>
              <a:buFont typeface="Arial"/>
              <a:buChar char="•"/>
              <a:def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Artemis Juice Bar</a:t>
            </a:r>
          </a:p>
        </p:txBody>
      </p:sp>
      <p:pic>
        <p:nvPicPr>
          <p:cNvPr id="397" name="11. Artemis Juice Bar.jpg"/>
          <p:cNvPicPr/>
          <p:nvPr/>
        </p:nvPicPr>
        <p:blipFill>
          <a:blip r:embed="rId4">
            <a:extLst/>
          </a:blip>
          <a:srcRect t="21406"/>
          <a:stretch>
            <a:fillRect/>
          </a:stretch>
        </p:blipFill>
        <p:spPr>
          <a:xfrm>
            <a:off x="592666" y="6008135"/>
            <a:ext cx="5340351" cy="2798451"/>
          </a:xfrm>
          <a:prstGeom prst="rect">
            <a:avLst/>
          </a:prstGeom>
          <a:ln w="12700">
            <a:miter lim="400000"/>
          </a:ln>
        </p:spPr>
      </p:pic>
      <p:sp>
        <p:nvSpPr>
          <p:cNvPr id="398" name="Shape 398"/>
          <p:cNvSpPr/>
          <p:nvPr/>
        </p:nvSpPr>
        <p:spPr>
          <a:xfrm>
            <a:off x="6929063" y="8799357"/>
            <a:ext cx="5462807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180975" indent="-180975" algn="l" defTabSz="457200">
              <a:buSzPct val="100000"/>
              <a:buFont typeface="Arial"/>
              <a:buChar char="•"/>
              <a:def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Бар у бассейна</a:t>
            </a:r>
          </a:p>
        </p:txBody>
      </p:sp>
      <p:pic>
        <p:nvPicPr>
          <p:cNvPr id="399" name="Sunbathing.jpg"/>
          <p:cNvPicPr/>
          <p:nvPr/>
        </p:nvPicPr>
        <p:blipFill>
          <a:blip r:embed="rId5">
            <a:extLst/>
          </a:blip>
          <a:srcRect t="10396" b="10396"/>
          <a:stretch>
            <a:fillRect/>
          </a:stretch>
        </p:blipFill>
        <p:spPr>
          <a:xfrm>
            <a:off x="6990291" y="6016601"/>
            <a:ext cx="5340351" cy="2815168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Shape 400"/>
          <p:cNvSpPr/>
          <p:nvPr/>
        </p:nvSpPr>
        <p:spPr>
          <a:xfrm>
            <a:off x="6929063" y="5386916"/>
            <a:ext cx="5462807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180975" indent="-180975" algn="l" defTabSz="457200">
              <a:buSzPct val="100000"/>
              <a:buFont typeface="Arial"/>
              <a:buChar char="•"/>
              <a:def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</a:rPr>
              <a:t>Ресторан Dionysus (a-la-carte)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5400" cap="all">
                <a:solidFill>
                  <a:srgbClr val="CBA871"/>
                </a:solidFill>
              </a:rPr>
              <a:t>дополнительные услуги</a:t>
            </a:r>
          </a:p>
        </p:txBody>
      </p:sp>
      <p:sp>
        <p:nvSpPr>
          <p:cNvPr id="403" name="Shape 403"/>
          <p:cNvSpPr/>
          <p:nvPr/>
        </p:nvSpPr>
        <p:spPr>
          <a:xfrm>
            <a:off x="587530" y="2957845"/>
            <a:ext cx="11829740" cy="5771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Трансфер из аэропорта и обратно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Аренда автомобилей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Прачечная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Консьерж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Сейфовые ячейки на ресепшн отеля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Бесплатный Wi-Fi интернет общественных зонах 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Фитнес-центр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Обмен валют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Частный пляж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Музыкально-развлекательные программы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Ежедневная спортивная программа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Детский клуб и игровая площадка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Крытый и открытый бассейн с горками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Детский бассейн с минеральной водой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Теннисный корт и спортивная площадка</a:t>
            </a:r>
          </a:p>
          <a:p>
            <a:pPr marL="180975" lvl="0" indent="-180975" algn="l" defTabSz="457200"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CBA871"/>
                </a:solidFill>
                <a:latin typeface="Arial"/>
                <a:ea typeface="Arial"/>
                <a:cs typeface="Arial"/>
                <a:sym typeface="Arial"/>
              </a:rPr>
              <a:t>Финская сауна и турецкая парная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3C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Children Playground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2197" y="744575"/>
            <a:ext cx="6235003" cy="414652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6" name="pools-05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31240" y="744575"/>
            <a:ext cx="5488465" cy="8232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407" name="Night bar 5.jpg"/>
          <p:cNvPicPr/>
          <p:nvPr/>
        </p:nvPicPr>
        <p:blipFill>
          <a:blip r:embed="rId5">
            <a:extLst/>
          </a:blip>
          <a:srcRect t="4557" b="4557"/>
          <a:stretch>
            <a:fillRect/>
          </a:stretch>
        </p:blipFill>
        <p:spPr>
          <a:xfrm>
            <a:off x="572245" y="5212912"/>
            <a:ext cx="6235093" cy="37644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2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afbde31988141251012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2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7b2d0f46091412510128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2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8bd2abb50d1412510130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26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54f34fb6d01412510138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New_Template3">
  <a:themeElements>
    <a:clrScheme name="New_Template3">
      <a:dk1>
        <a:srgbClr val="606060"/>
      </a:dk1>
      <a:lt1>
        <a:srgbClr val="000060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0606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3">
  <a:themeElements>
    <a:clrScheme name="New_Template3">
      <a:dk1>
        <a:srgbClr val="000000"/>
      </a:dk1>
      <a:lt1>
        <a:srgbClr val="FFFFFF"/>
      </a:lt1>
      <a:dk2>
        <a:srgbClr val="5B5854"/>
      </a:dk2>
      <a:lt2>
        <a:srgbClr val="C9C3BA"/>
      </a:lt2>
      <a:accent1>
        <a:srgbClr val="708CA5"/>
      </a:accent1>
      <a:accent2>
        <a:srgbClr val="80A7A7"/>
      </a:accent2>
      <a:accent3>
        <a:srgbClr val="98A66D"/>
      </a:accent3>
      <a:accent4>
        <a:srgbClr val="CF9E5B"/>
      </a:accent4>
      <a:accent5>
        <a:srgbClr val="C87C6D"/>
      </a:accent5>
      <a:accent6>
        <a:srgbClr val="837B9A"/>
      </a:accent6>
      <a:hlink>
        <a:srgbClr val="0000FF"/>
      </a:hlink>
      <a:folHlink>
        <a:srgbClr val="FF00FF"/>
      </a:folHlink>
    </a:clrScheme>
    <a:fontScheme name="New_Template3">
      <a:majorFont>
        <a:latin typeface="Gill Sans Light"/>
        <a:ea typeface="Gill Sans Light"/>
        <a:cs typeface="Gill Sans Light"/>
      </a:majorFont>
      <a:minorFont>
        <a:latin typeface="Gill Sans Light"/>
        <a:ea typeface="Gill Sans Light"/>
        <a:cs typeface="Gill Sans Light"/>
      </a:minorFont>
    </a:fontScheme>
    <a:fmtScheme name="New_Templat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6F6A5A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06060"/>
            </a:solidFill>
            <a:effectLst/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173</Words>
  <Application>Microsoft Macintosh PowerPoint</Application>
  <PresentationFormat>Другой</PresentationFormat>
  <Paragraphs>60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Adobe Garamond Pro</vt:lpstr>
      <vt:lpstr>Adobe Garamond Pro Italic</vt:lpstr>
      <vt:lpstr>Calibri</vt:lpstr>
      <vt:lpstr>Gill Sans</vt:lpstr>
      <vt:lpstr>Gill Sans Light</vt:lpstr>
      <vt:lpstr>Helvetica</vt:lpstr>
      <vt:lpstr>Helvetica Neue</vt:lpstr>
      <vt:lpstr>Arial</vt:lpstr>
      <vt:lpstr>New_Template3</vt:lpstr>
      <vt:lpstr>Helios spa</vt:lpstr>
      <vt:lpstr>местоположение</vt:lpstr>
      <vt:lpstr>Презентация PowerPoint</vt:lpstr>
      <vt:lpstr>Презентация PowerPoint</vt:lpstr>
      <vt:lpstr>НОМЕРНОЙ ФОНД</vt:lpstr>
      <vt:lpstr>НОМЕРНОЙ ФОНД</vt:lpstr>
      <vt:lpstr>НОМЕРНОЙ ФОНД</vt:lpstr>
      <vt:lpstr>НОМЕРНОЙ ФОНД</vt:lpstr>
      <vt:lpstr>НОМЕРНОЙ ФОНД</vt:lpstr>
      <vt:lpstr>Презентация PowerPoint</vt:lpstr>
      <vt:lpstr>рестораны и бары</vt:lpstr>
      <vt:lpstr>дополнительные услуги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Aphrodite</dc:title>
  <dc:creator>Viktor Zhukov</dc:creator>
  <cp:lastModifiedBy>пользователь Microsoft Office</cp:lastModifiedBy>
  <cp:revision>8</cp:revision>
  <dcterms:modified xsi:type="dcterms:W3CDTF">2017-04-25T03:50:23Z</dcterms:modified>
</cp:coreProperties>
</file>